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62" r:id="rId4"/>
    <p:sldId id="258" r:id="rId5"/>
    <p:sldId id="264" r:id="rId6"/>
    <p:sldId id="275" r:id="rId7"/>
    <p:sldId id="272" r:id="rId8"/>
    <p:sldId id="273" r:id="rId9"/>
    <p:sldId id="270" r:id="rId10"/>
    <p:sldId id="271" r:id="rId11"/>
    <p:sldId id="257" r:id="rId12"/>
    <p:sldId id="267" r:id="rId13"/>
    <p:sldId id="259" r:id="rId14"/>
    <p:sldId id="26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6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D6D4-980C-460A-858C-887436F0D755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505C4-D4E4-43A7-8A57-295AA4468A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Detailsimulation eingebettet in Gesamtsystem-Analyse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Für jedes Subsystem den am besten geeignete Simulator wählen!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Je später ein Fehler auftritt, desto kostenintensiver ist seine Behebung</a:t>
            </a:r>
          </a:p>
          <a:p>
            <a:pPr>
              <a:defRPr/>
            </a:pPr>
            <a:r>
              <a:rPr lang="de-DE" dirty="0" smtClean="0"/>
              <a:t>-&gt; Frühzeitige Integration, um </a:t>
            </a:r>
          </a:p>
          <a:p>
            <a:pPr marL="0" lvl="2">
              <a:defRPr/>
            </a:pPr>
            <a:r>
              <a:rPr lang="de-DE" dirty="0" smtClean="0"/>
              <a:t>	</a:t>
            </a:r>
            <a:r>
              <a:rPr lang="de-DE" sz="1300" kern="0" dirty="0">
                <a:solidFill>
                  <a:srgbClr val="000000"/>
                </a:solidFill>
                <a:latin typeface="Arial"/>
              </a:rPr>
              <a:t>Zusammenwirkung verschiedener physikalischer Domänen und Steuerungssoftware</a:t>
            </a:r>
            <a:endParaRPr lang="de-DE" sz="1300" kern="0" dirty="0"/>
          </a:p>
          <a:p>
            <a:pPr marL="0" lvl="2">
              <a:defRPr/>
            </a:pPr>
            <a:r>
              <a:rPr lang="de-DE" dirty="0" smtClean="0"/>
              <a:t>	</a:t>
            </a:r>
            <a:r>
              <a:rPr lang="de-DE" sz="1300" kern="0" dirty="0"/>
              <a:t>Gemeinsame, integrierte Betrachtung verschiedenen Subsysteme</a:t>
            </a:r>
          </a:p>
          <a:p>
            <a:pPr marL="0" lvl="2">
              <a:defRPr/>
            </a:pPr>
            <a:endParaRPr lang="de-DE" sz="1300" kern="0" dirty="0"/>
          </a:p>
          <a:p>
            <a:pPr marL="0" lvl="2">
              <a:defRPr/>
            </a:pPr>
            <a:r>
              <a:rPr lang="de-DE" dirty="0" smtClean="0"/>
              <a:t>Aber: </a:t>
            </a:r>
            <a:r>
              <a:rPr lang="de-DE" sz="1500" dirty="0"/>
              <a:t>Verschiedene Modellierungs- und Simulationswerkzeuge etabliert</a:t>
            </a:r>
          </a:p>
          <a:p>
            <a:pPr lvl="2" eaLnBrk="1" hangingPunct="1">
              <a:defRPr/>
            </a:pPr>
            <a:r>
              <a:rPr lang="de-DE" sz="1300" dirty="0"/>
              <a:t>Mechanik, Hydraulik, Elektronik, Software, …</a:t>
            </a:r>
          </a:p>
          <a:p>
            <a:pPr lvl="2" eaLnBrk="1" hangingPunct="1">
              <a:defRPr/>
            </a:pPr>
            <a:r>
              <a:rPr lang="de-DE" sz="1300" dirty="0"/>
              <a:t>Wenige proprietäre Co-Simulationsansätze verfügbar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---------------------------------------------</a:t>
            </a:r>
          </a:p>
          <a:p>
            <a:pPr lvl="1" eaLnBrk="1" hangingPunct="1">
              <a:defRPr/>
            </a:pPr>
            <a:r>
              <a:rPr lang="de-DE" sz="1500" dirty="0"/>
              <a:t>Verschiedene Modellierungs- und Simulationswerkzeuge etabliert</a:t>
            </a:r>
          </a:p>
          <a:p>
            <a:pPr lvl="2" eaLnBrk="1" hangingPunct="1">
              <a:defRPr/>
            </a:pPr>
            <a:r>
              <a:rPr lang="de-DE" sz="1300" dirty="0"/>
              <a:t>Mechanik, Hydraulik, Elektronik, Software, …</a:t>
            </a:r>
          </a:p>
          <a:p>
            <a:pPr lvl="2" eaLnBrk="1" hangingPunct="1">
              <a:defRPr/>
            </a:pPr>
            <a:r>
              <a:rPr lang="de-DE" sz="1300" dirty="0"/>
              <a:t>Wenige proprietäre Co-Simulationsansätze verfügbar</a:t>
            </a:r>
          </a:p>
          <a:p>
            <a:pPr lvl="1" eaLnBrk="1" hangingPunct="1">
              <a:defRPr/>
            </a:pPr>
            <a:r>
              <a:rPr lang="de-DE" sz="1500" dirty="0"/>
              <a:t>Großer Bedarf an „Virtual </a:t>
            </a:r>
            <a:r>
              <a:rPr lang="de-DE" sz="1500" dirty="0" err="1"/>
              <a:t>Prototyping</a:t>
            </a:r>
            <a:r>
              <a:rPr lang="de-DE" sz="1500" dirty="0"/>
              <a:t>“ Ansätzen in der Industrie</a:t>
            </a:r>
          </a:p>
          <a:p>
            <a:pPr lvl="2" eaLnBrk="1" hangingPunct="1">
              <a:defRPr/>
            </a:pPr>
            <a:r>
              <a:rPr lang="de-DE" sz="1300" dirty="0"/>
              <a:t>Ermöglicht frühzeitiges, schnelleres und kosteneffizienteres Testen der Fahrzeugfunktionalität in einer virtuellen Umgebung</a:t>
            </a:r>
          </a:p>
          <a:p>
            <a:pPr lvl="2" eaLnBrk="1" hangingPunct="1">
              <a:defRPr/>
            </a:pPr>
            <a:r>
              <a:rPr lang="de-DE" sz="1300" kern="0" dirty="0"/>
              <a:t>Fördert domänenübergreifende Kollaboration und Innovation</a:t>
            </a:r>
            <a:endParaRPr lang="de-DE" sz="1300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Domänen- und werkzeugübergreifende virtuelle Integration</a:t>
            </a:r>
          </a:p>
          <a:p>
            <a:pPr>
              <a:defRPr/>
            </a:pPr>
            <a:r>
              <a:rPr lang="de-DE" dirty="0" smtClean="0"/>
              <a:t>	Zusammenwirkung verschiedener physikalischer Domänen und Steuerungssoftware</a:t>
            </a:r>
          </a:p>
          <a:p>
            <a:pPr>
              <a:defRPr/>
            </a:pPr>
            <a:r>
              <a:rPr lang="de-DE" dirty="0" smtClean="0"/>
              <a:t>	Gemeinsame, integrierte Betrachtung verschiedenen Subsysteme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DCF7A-D16F-4D37-82CA-D073CA3F8C40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49747-CD36-493A-8B9A-E8CF8E5008B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1021" indent="-211021">
              <a:buFontTx/>
              <a:buAutoNum type="arabicPeriod"/>
            </a:pPr>
            <a:endParaRPr 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85E5-BC45-4439-A59E-F4563CC0FE7E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2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59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5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0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6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62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75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44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5FA3-399C-46E6-8CFB-EEB4339CD062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03E9-CD84-4C64-ADE7-5140495A76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9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wmf"/><Relationship Id="rId18" Type="http://schemas.openxmlformats.org/officeDocument/2006/relationships/image" Target="../media/image26.png"/><Relationship Id="rId3" Type="http://schemas.openxmlformats.org/officeDocument/2006/relationships/image" Target="../media/image1.gif"/><Relationship Id="rId21" Type="http://schemas.openxmlformats.org/officeDocument/2006/relationships/image" Target="../media/image28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SceencastDem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emf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18" Type="http://schemas.openxmlformats.org/officeDocument/2006/relationships/image" Target="../media/image1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wmf"/><Relationship Id="rId5" Type="http://schemas.openxmlformats.org/officeDocument/2006/relationships/image" Target="../media/image6.emf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 </a:t>
            </a:r>
            <a:r>
              <a:rPr lang="en-US" dirty="0" err="1" smtClean="0"/>
              <a:t>MiL</a:t>
            </a:r>
            <a:r>
              <a:rPr lang="en-US" dirty="0" smtClean="0"/>
              <a:t> Testing using TTCN-3: </a:t>
            </a:r>
            <a:br>
              <a:rPr lang="en-US" dirty="0" smtClean="0"/>
            </a:br>
            <a:r>
              <a:rPr lang="en-US" dirty="0" smtClean="0"/>
              <a:t>Concepts and Case Study</a:t>
            </a:r>
            <a:br>
              <a:rPr lang="en-US" dirty="0" smtClean="0"/>
            </a:b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417712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Marcus Mews, Technical University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Berlin *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mews@cs.tu-berlin.de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Jaroslav Svacina, Fraunhofer FIRST **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jaroslav.svacina@first.fraunhofer.de</a:t>
            </a:r>
            <a:endParaRPr lang="de-DE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TTCN-3 User Conference 2011			</a:t>
            </a:r>
            <a:r>
              <a:rPr lang="en-GB" dirty="0" smtClean="0"/>
              <a:t>7 </a:t>
            </a:r>
            <a:r>
              <a:rPr lang="en-GB" dirty="0"/>
              <a:t>– 9 June 2011 - Bled, </a:t>
            </a:r>
            <a:r>
              <a:rPr lang="en-GB" dirty="0" smtClean="0"/>
              <a:t>Slovenia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30941" y="6237312"/>
            <a:ext cx="69130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2000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* 	This work is carried out as part of the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VirtuOS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project. The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VirtuOS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project is financed by TSB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Technologiestiftung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defTabSz="252000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	Berlin –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Zukunftsfonds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Berlin and co-financed by the European Union – European fund for regional development.</a:t>
            </a:r>
          </a:p>
          <a:p>
            <a:pPr defTabSz="252000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**	This work is carried out as part of the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MODELISAR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(ITEA 2). </a:t>
            </a:r>
          </a:p>
        </p:txBody>
      </p:sp>
      <p:pic>
        <p:nvPicPr>
          <p:cNvPr id="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pic>
        <p:nvPicPr>
          <p:cNvPr id="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1340768"/>
            <a:ext cx="5126403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b="1" dirty="0" smtClean="0"/>
              <a:t>a </a:t>
            </a:r>
            <a:r>
              <a:rPr lang="en-US" dirty="0" smtClean="0"/>
              <a:t> Simulation Step Calculated: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MiL</a:t>
            </a:r>
            <a:r>
              <a:rPr lang="en-US" dirty="0" smtClean="0"/>
              <a:t> Solver finished one step (variable/fixed)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Software/hardware sample</a:t>
            </a:r>
            <a:endParaRPr lang="en-US" b="1" dirty="0" smtClean="0"/>
          </a:p>
          <a:p>
            <a:pPr defTabSz="457200">
              <a:spcAft>
                <a:spcPts val="600"/>
              </a:spcAft>
            </a:pPr>
            <a:r>
              <a:rPr lang="en-US" b="1" dirty="0" smtClean="0"/>
              <a:t>b </a:t>
            </a:r>
            <a:r>
              <a:rPr lang="en-US" dirty="0" smtClean="0"/>
              <a:t> Test Case Resume: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Trigger event</a:t>
            </a:r>
            <a:r>
              <a:rPr lang="en-US" dirty="0"/>
              <a:t>	</a:t>
            </a:r>
            <a:r>
              <a:rPr lang="en-US" dirty="0" smtClean="0"/>
              <a:t>	(event detected)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imeout (rel. time)	(</a:t>
            </a:r>
            <a:r>
              <a:rPr lang="en-US" dirty="0" smtClean="0">
                <a:sym typeface="Wingdings" pitchFamily="2" charset="2"/>
              </a:rPr>
              <a:t>time point reached</a:t>
            </a:r>
            <a:r>
              <a:rPr lang="en-US" dirty="0" smtClean="0"/>
              <a:t>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Abs. time point		(</a:t>
            </a:r>
            <a:r>
              <a:rPr lang="en-US" dirty="0" smtClean="0">
                <a:sym typeface="Wingdings" pitchFamily="2" charset="2"/>
              </a:rPr>
              <a:t> trigger event)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ield				(always)</a:t>
            </a:r>
            <a:endParaRPr lang="en-US" dirty="0" smtClean="0"/>
          </a:p>
          <a:p>
            <a:pPr defTabSz="457200">
              <a:spcAft>
                <a:spcPts val="600"/>
              </a:spcAft>
            </a:pPr>
            <a:r>
              <a:rPr lang="en-US" b="1" dirty="0" smtClean="0"/>
              <a:t>c</a:t>
            </a:r>
            <a:r>
              <a:rPr lang="en-US" dirty="0" smtClean="0"/>
              <a:t>  Test Case Pause: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Wait for event		(event Port)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Wait for rel. time	(timer)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Wait for abs. time	(</a:t>
            </a:r>
            <a:r>
              <a:rPr lang="en-US" dirty="0" smtClean="0">
                <a:sym typeface="Wingdings" pitchFamily="2" charset="2"/>
              </a:rPr>
              <a:t> w</a:t>
            </a:r>
            <a:r>
              <a:rPr lang="en-US" dirty="0" smtClean="0"/>
              <a:t>ait </a:t>
            </a:r>
            <a:r>
              <a:rPr lang="en-US" dirty="0"/>
              <a:t>for event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742950" lvl="1" indent="-285750" defTabSz="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Yield				(synchronize Port)</a:t>
            </a:r>
            <a:endParaRPr lang="en-US" dirty="0" smtClean="0"/>
          </a:p>
          <a:p>
            <a:pPr defTabSz="457200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Synchronization of TTCN-3 Test Case and MiL (2)</a:t>
            </a:r>
            <a:endParaRPr lang="de-DE" sz="2800" dirty="0"/>
          </a:p>
        </p:txBody>
      </p:sp>
      <p:grpSp>
        <p:nvGrpSpPr>
          <p:cNvPr id="155" name="Gruppieren 154"/>
          <p:cNvGrpSpPr/>
          <p:nvPr/>
        </p:nvGrpSpPr>
        <p:grpSpPr>
          <a:xfrm>
            <a:off x="5034933" y="1988840"/>
            <a:ext cx="4145579" cy="4123455"/>
            <a:chOff x="4962925" y="1944762"/>
            <a:chExt cx="4145579" cy="4123455"/>
          </a:xfrm>
        </p:grpSpPr>
        <p:cxnSp>
          <p:nvCxnSpPr>
            <p:cNvPr id="156" name="Straight Connector 53"/>
            <p:cNvCxnSpPr/>
            <p:nvPr/>
          </p:nvCxnSpPr>
          <p:spPr>
            <a:xfrm flipH="1">
              <a:off x="8278142" y="2348880"/>
              <a:ext cx="1" cy="371933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28"/>
            <p:cNvCxnSpPr/>
            <p:nvPr/>
          </p:nvCxnSpPr>
          <p:spPr>
            <a:xfrm flipH="1">
              <a:off x="5747155" y="2348880"/>
              <a:ext cx="1589" cy="364789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2"/>
            <p:cNvCxnSpPr>
              <a:stCxn id="172" idx="2"/>
            </p:cNvCxnSpPr>
            <p:nvPr/>
          </p:nvCxnSpPr>
          <p:spPr>
            <a:xfrm>
              <a:off x="7106060" y="3685607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 15"/>
            <p:cNvSpPr/>
            <p:nvPr/>
          </p:nvSpPr>
          <p:spPr>
            <a:xfrm>
              <a:off x="7987261" y="3685716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0" name="Straight Arrow Connector 16"/>
            <p:cNvCxnSpPr/>
            <p:nvPr/>
          </p:nvCxnSpPr>
          <p:spPr>
            <a:xfrm flipH="1">
              <a:off x="7267181" y="3117519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22"/>
            <p:cNvSpPr/>
            <p:nvPr/>
          </p:nvSpPr>
          <p:spPr>
            <a:xfrm>
              <a:off x="7987261" y="4641029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TextBox 25"/>
            <p:cNvSpPr txBox="1"/>
            <p:nvPr/>
          </p:nvSpPr>
          <p:spPr>
            <a:xfrm>
              <a:off x="4962925" y="1944763"/>
              <a:ext cx="1603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TTCN-3 Test Case</a:t>
              </a:r>
              <a:endParaRPr lang="de-DE" sz="1600" dirty="0"/>
            </a:p>
          </p:txBody>
        </p:sp>
        <p:sp>
          <p:nvSpPr>
            <p:cNvPr id="163" name="TextBox 26"/>
            <p:cNvSpPr txBox="1"/>
            <p:nvPr/>
          </p:nvSpPr>
          <p:spPr>
            <a:xfrm>
              <a:off x="8039997" y="1944762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MiL</a:t>
              </a:r>
              <a:endParaRPr lang="de-DE" sz="1600" dirty="0"/>
            </a:p>
          </p:txBody>
        </p:sp>
        <p:sp>
          <p:nvSpPr>
            <p:cNvPr id="164" name="TextBox 46"/>
            <p:cNvSpPr txBox="1"/>
            <p:nvPr/>
          </p:nvSpPr>
          <p:spPr>
            <a:xfrm>
              <a:off x="7476059" y="3399964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165" name="TextBox 47"/>
            <p:cNvSpPr txBox="1"/>
            <p:nvPr/>
          </p:nvSpPr>
          <p:spPr>
            <a:xfrm>
              <a:off x="7483205" y="285222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166" name="Circular Arrow 62"/>
            <p:cNvSpPr/>
            <p:nvPr/>
          </p:nvSpPr>
          <p:spPr>
            <a:xfrm>
              <a:off x="8135267" y="3828592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7" name="Circular Arrow 63"/>
            <p:cNvSpPr/>
            <p:nvPr/>
          </p:nvSpPr>
          <p:spPr>
            <a:xfrm>
              <a:off x="8135267" y="4783905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68" name="Straight Connector 28"/>
            <p:cNvCxnSpPr/>
            <p:nvPr/>
          </p:nvCxnSpPr>
          <p:spPr>
            <a:xfrm flipH="1">
              <a:off x="7103289" y="2348880"/>
              <a:ext cx="1589" cy="36478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25"/>
            <p:cNvSpPr txBox="1"/>
            <p:nvPr/>
          </p:nvSpPr>
          <p:spPr>
            <a:xfrm>
              <a:off x="6698760" y="1944764"/>
              <a:ext cx="856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Adapter</a:t>
              </a:r>
            </a:p>
          </p:txBody>
        </p:sp>
        <p:sp>
          <p:nvSpPr>
            <p:cNvPr id="170" name="Rectangle 22"/>
            <p:cNvSpPr/>
            <p:nvPr/>
          </p:nvSpPr>
          <p:spPr>
            <a:xfrm>
              <a:off x="7987260" y="2542711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Circular Arrow 63"/>
            <p:cNvSpPr/>
            <p:nvPr/>
          </p:nvSpPr>
          <p:spPr>
            <a:xfrm>
              <a:off x="8135266" y="2685587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2" name="Rectangle 22"/>
            <p:cNvSpPr/>
            <p:nvPr/>
          </p:nvSpPr>
          <p:spPr>
            <a:xfrm>
              <a:off x="6986794" y="3114103"/>
              <a:ext cx="238532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3" name="Straight Arrow Connector 16"/>
            <p:cNvCxnSpPr/>
            <p:nvPr/>
          </p:nvCxnSpPr>
          <p:spPr>
            <a:xfrm flipH="1">
              <a:off x="5899029" y="3243148"/>
              <a:ext cx="1087765" cy="5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47"/>
            <p:cNvSpPr txBox="1"/>
            <p:nvPr/>
          </p:nvSpPr>
          <p:spPr>
            <a:xfrm>
              <a:off x="6320616" y="297705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b</a:t>
              </a:r>
              <a:endParaRPr lang="de-DE" sz="1600" b="1" dirty="0"/>
            </a:p>
          </p:txBody>
        </p:sp>
        <p:sp>
          <p:nvSpPr>
            <p:cNvPr id="175" name="Rectangle 22"/>
            <p:cNvSpPr/>
            <p:nvPr/>
          </p:nvSpPr>
          <p:spPr>
            <a:xfrm>
              <a:off x="5650794" y="3243148"/>
              <a:ext cx="176227" cy="442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6" name="Straight Arrow Connector 12"/>
            <p:cNvCxnSpPr/>
            <p:nvPr/>
          </p:nvCxnSpPr>
          <p:spPr>
            <a:xfrm>
              <a:off x="5827021" y="3673728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46"/>
            <p:cNvSpPr txBox="1"/>
            <p:nvPr/>
          </p:nvSpPr>
          <p:spPr>
            <a:xfrm>
              <a:off x="6313470" y="3388085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</a:t>
              </a:r>
              <a:endParaRPr lang="de-DE" sz="1600" b="1" dirty="0"/>
            </a:p>
          </p:txBody>
        </p:sp>
        <p:cxnSp>
          <p:nvCxnSpPr>
            <p:cNvPr id="178" name="Straight Connector 58"/>
            <p:cNvCxnSpPr/>
            <p:nvPr/>
          </p:nvCxnSpPr>
          <p:spPr>
            <a:xfrm rot="5400000">
              <a:off x="5629229" y="3463470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2"/>
            <p:cNvCxnSpPr/>
            <p:nvPr/>
          </p:nvCxnSpPr>
          <p:spPr>
            <a:xfrm>
              <a:off x="7106060" y="4628554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6"/>
            <p:cNvCxnSpPr/>
            <p:nvPr/>
          </p:nvCxnSpPr>
          <p:spPr>
            <a:xfrm flipH="1">
              <a:off x="7267181" y="4248161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46"/>
            <p:cNvSpPr txBox="1"/>
            <p:nvPr/>
          </p:nvSpPr>
          <p:spPr>
            <a:xfrm>
              <a:off x="7476059" y="434291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182" name="TextBox 47"/>
            <p:cNvSpPr txBox="1"/>
            <p:nvPr/>
          </p:nvSpPr>
          <p:spPr>
            <a:xfrm>
              <a:off x="7483205" y="398287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183" name="Rectangle 22"/>
            <p:cNvSpPr/>
            <p:nvPr/>
          </p:nvSpPr>
          <p:spPr>
            <a:xfrm>
              <a:off x="6986794" y="4244745"/>
              <a:ext cx="238532" cy="3962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4" name="Straight Arrow Connector 12"/>
            <p:cNvCxnSpPr>
              <a:stCxn id="188" idx="2"/>
            </p:cNvCxnSpPr>
            <p:nvPr/>
          </p:nvCxnSpPr>
          <p:spPr>
            <a:xfrm>
              <a:off x="7107386" y="5752353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6"/>
            <p:cNvCxnSpPr/>
            <p:nvPr/>
          </p:nvCxnSpPr>
          <p:spPr>
            <a:xfrm flipH="1">
              <a:off x="7268507" y="5184265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46"/>
            <p:cNvSpPr txBox="1"/>
            <p:nvPr/>
          </p:nvSpPr>
          <p:spPr>
            <a:xfrm>
              <a:off x="7477385" y="5466710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187" name="TextBox 47"/>
            <p:cNvSpPr txBox="1"/>
            <p:nvPr/>
          </p:nvSpPr>
          <p:spPr>
            <a:xfrm>
              <a:off x="7484531" y="491897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188" name="Rectangle 22"/>
            <p:cNvSpPr/>
            <p:nvPr/>
          </p:nvSpPr>
          <p:spPr>
            <a:xfrm>
              <a:off x="6988120" y="5180849"/>
              <a:ext cx="238532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9" name="Straight Arrow Connector 16"/>
            <p:cNvCxnSpPr/>
            <p:nvPr/>
          </p:nvCxnSpPr>
          <p:spPr>
            <a:xfrm flipH="1">
              <a:off x="5900355" y="5309894"/>
              <a:ext cx="1087765" cy="5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47"/>
            <p:cNvSpPr txBox="1"/>
            <p:nvPr/>
          </p:nvSpPr>
          <p:spPr>
            <a:xfrm>
              <a:off x="6321942" y="5043797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b</a:t>
              </a:r>
              <a:endParaRPr lang="de-DE" sz="1600" b="1" dirty="0"/>
            </a:p>
          </p:txBody>
        </p:sp>
        <p:sp>
          <p:nvSpPr>
            <p:cNvPr id="191" name="Rectangle 22"/>
            <p:cNvSpPr/>
            <p:nvPr/>
          </p:nvSpPr>
          <p:spPr>
            <a:xfrm>
              <a:off x="5652120" y="5309894"/>
              <a:ext cx="176227" cy="442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2" name="Straight Arrow Connector 12"/>
            <p:cNvCxnSpPr/>
            <p:nvPr/>
          </p:nvCxnSpPr>
          <p:spPr>
            <a:xfrm>
              <a:off x="5828347" y="5740474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46"/>
            <p:cNvSpPr txBox="1"/>
            <p:nvPr/>
          </p:nvSpPr>
          <p:spPr>
            <a:xfrm>
              <a:off x="6314796" y="5454831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</a:t>
              </a:r>
              <a:endParaRPr lang="de-DE" sz="1600" b="1" dirty="0"/>
            </a:p>
          </p:txBody>
        </p:sp>
        <p:cxnSp>
          <p:nvCxnSpPr>
            <p:cNvPr id="194" name="Straight Connector 58"/>
            <p:cNvCxnSpPr/>
            <p:nvPr/>
          </p:nvCxnSpPr>
          <p:spPr>
            <a:xfrm rot="5400000">
              <a:off x="5630555" y="5530216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hteck 194"/>
            <p:cNvSpPr/>
            <p:nvPr/>
          </p:nvSpPr>
          <p:spPr>
            <a:xfrm>
              <a:off x="5508104" y="5531123"/>
              <a:ext cx="2912915" cy="537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6" name="Gerade Verbindung mit Pfeil 195"/>
            <p:cNvCxnSpPr/>
            <p:nvPr/>
          </p:nvCxnSpPr>
          <p:spPr>
            <a:xfrm>
              <a:off x="8858280" y="2114041"/>
              <a:ext cx="1" cy="369122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flipH="1">
              <a:off x="8748464" y="2542711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flipH="1">
              <a:off x="8748464" y="3685607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/>
            <p:nvPr/>
          </p:nvCxnSpPr>
          <p:spPr>
            <a:xfrm flipH="1">
              <a:off x="8748464" y="4630253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47"/>
            <p:cNvSpPr txBox="1"/>
            <p:nvPr/>
          </p:nvSpPr>
          <p:spPr>
            <a:xfrm>
              <a:off x="8787582" y="2904594"/>
              <a:ext cx="320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1" name="TextBox 47"/>
            <p:cNvSpPr txBox="1"/>
            <p:nvPr/>
          </p:nvSpPr>
          <p:spPr>
            <a:xfrm>
              <a:off x="8787582" y="3954542"/>
              <a:ext cx="320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2" name="TextBox 47"/>
            <p:cNvSpPr txBox="1"/>
            <p:nvPr/>
          </p:nvSpPr>
          <p:spPr>
            <a:xfrm>
              <a:off x="8820444" y="5661248"/>
              <a:ext cx="2551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4100483" y="3103543"/>
            <a:ext cx="4597400" cy="2609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 sz="1100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00483" y="3140988"/>
            <a:ext cx="4597399" cy="2603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 smtClean="0"/>
              <a:t>Test Execution Environment 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7668343" y="3692522"/>
            <a:ext cx="864097" cy="1891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TTCN-3 Test Executable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83511" y="3692522"/>
            <a:ext cx="1228477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Codec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83513" y="4294257"/>
            <a:ext cx="1234530" cy="42644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System Adapter</a:t>
            </a:r>
          </a:p>
        </p:txBody>
      </p:sp>
      <p:sp>
        <p:nvSpPr>
          <p:cNvPr id="17" name="Pfeil nach unten 16"/>
          <p:cNvSpPr/>
          <p:nvPr/>
        </p:nvSpPr>
        <p:spPr bwMode="auto">
          <a:xfrm>
            <a:off x="7740352" y="2373417"/>
            <a:ext cx="199972" cy="131910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983510" y="4895582"/>
            <a:ext cx="122847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Platform Adapter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5529932" y="1538552"/>
            <a:ext cx="1274316" cy="104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CorpoS" pitchFamily="2" charset="0"/>
            </a:endParaRPr>
          </a:p>
        </p:txBody>
      </p:sp>
      <p:cxnSp>
        <p:nvCxnSpPr>
          <p:cNvPr id="24" name="Gewinkelte Verbindung 58"/>
          <p:cNvCxnSpPr>
            <a:cxnSpLocks noChangeShapeType="1"/>
            <a:stCxn id="20" idx="2"/>
          </p:cNvCxnSpPr>
          <p:nvPr/>
        </p:nvCxnSpPr>
        <p:spPr bwMode="auto">
          <a:xfrm rot="16200000" flipH="1">
            <a:off x="5907040" y="2843177"/>
            <a:ext cx="520418" cy="31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feld 24"/>
          <p:cNvSpPr txBox="1"/>
          <p:nvPr/>
        </p:nvSpPr>
        <p:spPr>
          <a:xfrm>
            <a:off x="5004048" y="2636912"/>
            <a:ext cx="1189961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latin typeface="+mn-lt"/>
              </a:rPr>
              <a:t>Test Management</a:t>
            </a:r>
            <a:endParaRPr lang="en-US" sz="105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045394" y="2599735"/>
            <a:ext cx="1559054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TTCN-3 </a:t>
            </a:r>
            <a:r>
              <a:rPr lang="en-US" sz="1300" dirty="0" smtClean="0">
                <a:solidFill>
                  <a:schemeClr val="tx1"/>
                </a:solidFill>
              </a:rPr>
              <a:t>FX Compiler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61933" y="3092430"/>
            <a:ext cx="2357438" cy="261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 sz="1100">
              <a:solidFill>
                <a:schemeClr val="tx1"/>
              </a:solidFill>
              <a:latin typeface="CorpoS" pitchFamily="2" charset="0"/>
            </a:endParaRPr>
          </a:p>
        </p:txBody>
      </p:sp>
      <p:cxnSp>
        <p:nvCxnSpPr>
          <p:cNvPr id="32" name="Gewinkelte Verbindung 58"/>
          <p:cNvCxnSpPr>
            <a:cxnSpLocks noChangeShapeType="1"/>
          </p:cNvCxnSpPr>
          <p:nvPr/>
        </p:nvCxnSpPr>
        <p:spPr bwMode="auto">
          <a:xfrm rot="10800000" flipV="1">
            <a:off x="2843809" y="3800452"/>
            <a:ext cx="1468866" cy="1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feld 32"/>
          <p:cNvSpPr txBox="1"/>
          <p:nvPr/>
        </p:nvSpPr>
        <p:spPr>
          <a:xfrm>
            <a:off x="3076546" y="3359130"/>
            <a:ext cx="90963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Control (Start/ Stop)</a:t>
            </a:r>
          </a:p>
        </p:txBody>
      </p:sp>
      <p:cxnSp>
        <p:nvCxnSpPr>
          <p:cNvPr id="34" name="Gerade Verbindung mit Pfeil 62"/>
          <p:cNvCxnSpPr>
            <a:cxnSpLocks noChangeShapeType="1"/>
          </p:cNvCxnSpPr>
          <p:nvPr/>
        </p:nvCxnSpPr>
        <p:spPr bwMode="auto">
          <a:xfrm flipH="1" flipV="1">
            <a:off x="2566958" y="4141771"/>
            <a:ext cx="1745710" cy="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5" name="Textfeld 34"/>
          <p:cNvSpPr txBox="1"/>
          <p:nvPr/>
        </p:nvSpPr>
        <p:spPr>
          <a:xfrm>
            <a:off x="2819371" y="4114780"/>
            <a:ext cx="139858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latin typeface="+mn-lt"/>
              </a:rPr>
              <a:t>Stimulate/Drive Simulation</a:t>
            </a:r>
            <a:r>
              <a:rPr lang="en-US" sz="1100" dirty="0">
                <a:latin typeface="+mn-lt"/>
              </a:rPr>
              <a:t>, Observe</a:t>
            </a:r>
          </a:p>
        </p:txBody>
      </p:sp>
      <p:cxnSp>
        <p:nvCxnSpPr>
          <p:cNvPr id="36" name="Gerade Verbindung mit Pfeil 62"/>
          <p:cNvCxnSpPr>
            <a:cxnSpLocks noChangeShapeType="1"/>
          </p:cNvCxnSpPr>
          <p:nvPr/>
        </p:nvCxnSpPr>
        <p:spPr bwMode="auto">
          <a:xfrm flipH="1" flipV="1">
            <a:off x="2566958" y="4597380"/>
            <a:ext cx="1745709" cy="644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7" name="Textfeld 36"/>
          <p:cNvSpPr txBox="1"/>
          <p:nvPr/>
        </p:nvSpPr>
        <p:spPr>
          <a:xfrm>
            <a:off x="2843808" y="4581128"/>
            <a:ext cx="102393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Synchronize </a:t>
            </a:r>
            <a:r>
              <a:rPr lang="en-US" sz="1100" dirty="0" smtClean="0">
                <a:latin typeface="+mn-lt"/>
              </a:rPr>
              <a:t>Time</a:t>
            </a:r>
            <a:endParaRPr lang="en-US" sz="1100" dirty="0">
              <a:latin typeface="+mn-lt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4312667" y="3692522"/>
            <a:ext cx="187325" cy="1891668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de-DE" sz="1100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639666" y="3692522"/>
            <a:ext cx="1228478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100" dirty="0" smtClean="0">
                <a:latin typeface="+mn-lt"/>
              </a:rPr>
              <a:t>Co-Simulation Controller</a:t>
            </a:r>
            <a:endParaRPr lang="en-US" sz="1100" dirty="0"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835695" y="4082129"/>
            <a:ext cx="731261" cy="63680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TTCN-3 </a:t>
            </a:r>
            <a:r>
              <a:rPr lang="en-US" sz="1100" dirty="0" smtClean="0">
                <a:latin typeface="+mn-lt"/>
              </a:rPr>
              <a:t>Proxy</a:t>
            </a:r>
            <a:endParaRPr lang="en-US" sz="1100" dirty="0">
              <a:latin typeface="+mn-l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639667" y="4895582"/>
            <a:ext cx="122847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Signal </a:t>
            </a:r>
            <a:r>
              <a:rPr lang="en-US" sz="1100" dirty="0" smtClean="0">
                <a:latin typeface="+mn-lt"/>
              </a:rPr>
              <a:t>Generator</a:t>
            </a:r>
            <a:endParaRPr lang="en-US" sz="1100" dirty="0">
              <a:latin typeface="+mn-lt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7332293" y="3692522"/>
            <a:ext cx="187325" cy="127331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de-DE" sz="1100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7332293" y="5077777"/>
            <a:ext cx="187325" cy="50641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de-DE" sz="1100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2546149" y="5800784"/>
            <a:ext cx="416031" cy="122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794458" y="5808722"/>
            <a:ext cx="417512" cy="106362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6876256" y="5808722"/>
            <a:ext cx="417512" cy="106362"/>
          </a:xfrm>
          <a:prstGeom prst="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CorpoS" pitchFamily="2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293768" y="5738793"/>
            <a:ext cx="15380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TTCN-3 Control Interface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203055" y="5738793"/>
            <a:ext cx="1529185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TTCN-3 Runtime Interface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873873" y="5738793"/>
            <a:ext cx="15549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err="1" smtClean="0"/>
              <a:t>MiL</a:t>
            </a:r>
            <a:r>
              <a:rPr lang="en-US" sz="1000" dirty="0" smtClean="0"/>
              <a:t> Specific Components</a:t>
            </a:r>
            <a:endParaRPr lang="en-US" sz="1000" dirty="0">
              <a:latin typeface="+mn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644008" y="4294257"/>
            <a:ext cx="122946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Assessment Component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835696" y="3271163"/>
            <a:ext cx="731261" cy="636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100" dirty="0" smtClean="0">
                <a:latin typeface="+mn-lt"/>
              </a:rPr>
              <a:t>Silver Comp 1</a:t>
            </a:r>
            <a:endParaRPr lang="en-US" sz="1100" dirty="0">
              <a:latin typeface="+mn-lt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835694" y="4895582"/>
            <a:ext cx="731261" cy="636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US" sz="1100" dirty="0" smtClean="0">
                <a:latin typeface="+mn-lt"/>
              </a:rPr>
              <a:t>Silver Comp N</a:t>
            </a:r>
            <a:endParaRPr lang="en-US" sz="1100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Case Study Tool Architecture</a:t>
            </a:r>
            <a:endParaRPr lang="en-US" sz="28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6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5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357159" y="1214421"/>
            <a:ext cx="47506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Several participating tools (Process)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TTCN-3 adapters implement interface, synchronization, triggers, ...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FMI developed in context of MODELISAR</a:t>
            </a:r>
            <a:endParaRPr lang="en-US" dirty="0"/>
          </a:p>
        </p:txBody>
      </p:sp>
      <p:pic>
        <p:nvPicPr>
          <p:cNvPr id="71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857256" cy="3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8976" y="1923334"/>
            <a:ext cx="914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5772137" y="1637392"/>
            <a:ext cx="828641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dirty="0"/>
              <a:t>TTCN-3 </a:t>
            </a:r>
            <a:r>
              <a:rPr lang="de-DE" sz="1100" dirty="0" smtClean="0"/>
              <a:t>FX</a:t>
            </a:r>
            <a:endParaRPr lang="de-DE" sz="1100" dirty="0"/>
          </a:p>
        </p:txBody>
      </p:sp>
      <p:sp>
        <p:nvSpPr>
          <p:cNvPr id="80" name="Textfeld 79"/>
          <p:cNvSpPr txBox="1"/>
          <p:nvPr/>
        </p:nvSpPr>
        <p:spPr>
          <a:xfrm>
            <a:off x="800070" y="4039822"/>
            <a:ext cx="828641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dirty="0" err="1" smtClean="0"/>
              <a:t>Silver</a:t>
            </a:r>
            <a:endParaRPr lang="de-DE" sz="1100" dirty="0"/>
          </a:p>
        </p:txBody>
      </p:sp>
      <p:sp>
        <p:nvSpPr>
          <p:cNvPr id="68" name="Textfeld 67"/>
          <p:cNvSpPr txBox="1"/>
          <p:nvPr/>
        </p:nvSpPr>
        <p:spPr>
          <a:xfrm>
            <a:off x="4649991" y="5322580"/>
            <a:ext cx="2561999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sz="1100" dirty="0" smtClean="0">
                <a:latin typeface="+mn-lt"/>
              </a:rPr>
              <a:t>TTCN-3 FX Runtime Environment</a:t>
            </a:r>
            <a:endParaRPr lang="en-US" sz="1100" dirty="0">
              <a:latin typeface="+mn-lt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6956647" y="836712"/>
            <a:ext cx="1791817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CorpoS" pitchFamily="2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5607" y="1375696"/>
            <a:ext cx="16922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948264" y="866674"/>
            <a:ext cx="174961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latin typeface="+mn-lt"/>
              </a:rPr>
              <a:t>TTCN-3 Test </a:t>
            </a:r>
            <a:r>
              <a:rPr lang="en-US" sz="1100" dirty="0" smtClean="0">
                <a:latin typeface="+mn-lt"/>
              </a:rPr>
              <a:t>specification</a:t>
            </a:r>
          </a:p>
          <a:p>
            <a:pPr algn="ctr">
              <a:defRPr/>
            </a:pPr>
            <a:r>
              <a:rPr lang="en-US" sz="1100" dirty="0" smtClean="0"/>
              <a:t>in Eclipse + </a:t>
            </a:r>
            <a:r>
              <a:rPr lang="en-US" sz="1100" dirty="0" err="1" smtClean="0"/>
              <a:t>TRex</a:t>
            </a:r>
            <a:endParaRPr lang="en-US" sz="1100" dirty="0">
              <a:latin typeface="+mn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13833" y="5808722"/>
            <a:ext cx="406329" cy="12235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962105" y="5738793"/>
            <a:ext cx="17539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Co-Simulation Interface (FMI)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5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95288" y="1086991"/>
            <a:ext cx="856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/>
            <a:r>
              <a:rPr lang="de-DE" sz="1200" b="1" dirty="0">
                <a:solidFill>
                  <a:srgbClr val="7F0055"/>
                </a:solidFill>
                <a:latin typeface="Courier New"/>
              </a:rPr>
              <a:t>type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component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PowerLiftGateTestComponent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720000"/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port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DataPortType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Klappenwinkel_deg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de-DE" sz="1200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de-DE" sz="1200">
                <a:solidFill>
                  <a:srgbClr val="3F7F5F"/>
                </a:solidFill>
                <a:latin typeface="Courier New"/>
              </a:rPr>
              <a:t>// </a:t>
            </a:r>
            <a:r>
              <a:rPr lang="de-DE" sz="1200" smtClean="0">
                <a:solidFill>
                  <a:srgbClr val="3F7F5F"/>
                </a:solidFill>
                <a:latin typeface="Courier New"/>
              </a:rPr>
              <a:t>...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720000"/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port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TriggerPortType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Trigger_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Posedge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defTabSz="72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  <a:r>
              <a:rPr lang="en-US" sz="1200" dirty="0">
                <a:solidFill>
                  <a:srgbClr val="000000"/>
                </a:solidFill>
                <a:latin typeface="Courier New"/>
              </a:rPr>
              <a:t>	</a:t>
            </a:r>
            <a:endParaRPr lang="en-US" sz="12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testcase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OpenClose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() 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runs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on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PowerLiftGateTestComponent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system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PowerLiftGateTestComponent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en-US" sz="1200" dirty="0" smtClean="0">
              <a:solidFill>
                <a:srgbClr val="000000"/>
              </a:solidFill>
              <a:latin typeface="Courier New"/>
            </a:endParaRPr>
          </a:p>
          <a:p>
            <a:pPr defTabSz="720000"/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Trigger_Posedge.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call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SetTrigger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:{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"</a:t>
            </a:r>
            <a:r>
              <a:rPr lang="en-US" sz="1200" dirty="0" err="1">
                <a:solidFill>
                  <a:srgbClr val="2A00FF"/>
                </a:solidFill>
                <a:latin typeface="Courier New"/>
                <a:ea typeface="Calibri"/>
              </a:rPr>
              <a:t>posedge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 (</a:t>
            </a:r>
            <a:r>
              <a:rPr lang="en-US" sz="1200" dirty="0" err="1">
                <a:solidFill>
                  <a:srgbClr val="2A00FF"/>
                </a:solidFill>
                <a:latin typeface="Courier New"/>
                <a:ea typeface="Calibri"/>
              </a:rPr>
              <a:t>Klappenwinkel_deg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, 80.0</a:t>
            </a:r>
            <a:r>
              <a:rPr lang="en-US" sz="1200" dirty="0" smtClean="0">
                <a:solidFill>
                  <a:srgbClr val="2A00FF"/>
                </a:solidFill>
                <a:latin typeface="Courier New"/>
                <a:ea typeface="Calibri"/>
              </a:rPr>
              <a:t>)"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});</a:t>
            </a:r>
          </a:p>
          <a:p>
            <a:pPr defTabSz="720000"/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Trigger_Negedge.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call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SetTrigger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:{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"</a:t>
            </a:r>
            <a:r>
              <a:rPr lang="en-US" sz="1200" dirty="0" err="1">
                <a:solidFill>
                  <a:srgbClr val="2A00FF"/>
                </a:solidFill>
                <a:latin typeface="Courier New"/>
                <a:ea typeface="Calibri"/>
              </a:rPr>
              <a:t>negedge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 (</a:t>
            </a:r>
            <a:r>
              <a:rPr lang="en-US" sz="1200" dirty="0" err="1">
                <a:solidFill>
                  <a:srgbClr val="2A00FF"/>
                </a:solidFill>
                <a:latin typeface="Courier New"/>
                <a:ea typeface="Calibri"/>
              </a:rPr>
              <a:t>Klappenwinkel_deg</a:t>
            </a:r>
            <a:r>
              <a:rPr lang="en-US" sz="1200" dirty="0">
                <a:solidFill>
                  <a:srgbClr val="2A00FF"/>
                </a:solidFill>
                <a:latin typeface="Courier New"/>
                <a:ea typeface="Calibri"/>
              </a:rPr>
              <a:t>, 80.0)"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});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Trigger_Posedge.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call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(Activate:{}); 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Trigger_Negedge.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call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(Activate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:{});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</a:t>
            </a:r>
            <a:r>
              <a:rPr lang="de-DE" sz="1200" dirty="0" smtClean="0">
                <a:solidFill>
                  <a:srgbClr val="3F7F5F"/>
                </a:solidFill>
                <a:latin typeface="Courier New"/>
              </a:rPr>
              <a:t>// ...</a:t>
            </a:r>
            <a:endParaRPr lang="en-US" sz="1200" b="1" dirty="0" smtClean="0">
              <a:solidFill>
                <a:srgbClr val="7F0055"/>
              </a:solidFill>
              <a:latin typeface="Courier New"/>
              <a:ea typeface="Calibri"/>
            </a:endParaRPr>
          </a:p>
          <a:p>
            <a:pPr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timer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maxPowerLiftGateOpenTime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;</a:t>
            </a:r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timer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requiredThresholdTime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maxPowerLiftGateOpenTime.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start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(10.0);         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alt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{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[]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Trigger_Posedge.</a:t>
            </a:r>
            <a:r>
              <a:rPr lang="en-US" sz="1200" b="1" dirty="0" err="1">
                <a:solidFill>
                  <a:srgbClr val="7F0055"/>
                </a:solidFill>
                <a:latin typeface="Courier New"/>
                <a:ea typeface="Calibri"/>
              </a:rPr>
              <a:t>receive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anyTimeStamp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)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{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requiredThresholdTime.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start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(1.0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);</a:t>
            </a:r>
          </a:p>
          <a:p>
            <a:pPr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		repeat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}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[]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Trigger_Negedge.</a:t>
            </a:r>
            <a:r>
              <a:rPr lang="en-US" sz="1200" b="1" dirty="0" err="1">
                <a:solidFill>
                  <a:srgbClr val="7F0055"/>
                </a:solidFill>
                <a:latin typeface="Courier New"/>
                <a:ea typeface="Calibri"/>
              </a:rPr>
              <a:t>receive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anyTimeStamp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) {</a:t>
            </a:r>
            <a:endParaRPr lang="de-DE" sz="1600" dirty="0">
              <a:ea typeface="Calibri"/>
            </a:endParaRPr>
          </a:p>
          <a:p>
            <a:pPr marL="0" lvl="1"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requiredThresholdTime.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stop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;</a:t>
            </a:r>
            <a:endParaRPr lang="de-DE" sz="1600" dirty="0">
              <a:ea typeface="Calibri"/>
            </a:endParaRPr>
          </a:p>
          <a:p>
            <a:pPr lvl="1"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		repeat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}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[]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requiredThresholdTime.</a:t>
            </a:r>
            <a:r>
              <a:rPr lang="en-US" sz="1200" b="1" dirty="0" err="1">
                <a:solidFill>
                  <a:srgbClr val="7F0055"/>
                </a:solidFill>
                <a:latin typeface="Courier New"/>
                <a:ea typeface="Calibri"/>
              </a:rPr>
              <a:t>timeout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{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	</a:t>
            </a:r>
            <a:r>
              <a:rPr lang="en-US" sz="1200" dirty="0" err="1" smtClean="0">
                <a:solidFill>
                  <a:srgbClr val="000000"/>
                </a:solidFill>
                <a:latin typeface="Courier New"/>
                <a:ea typeface="Calibri"/>
              </a:rPr>
              <a:t>maxPowerLiftGateOpenTime.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stop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;  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		</a:t>
            </a:r>
            <a:r>
              <a:rPr lang="en-US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setverdict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en-US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pass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);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}</a:t>
            </a:r>
            <a:endParaRPr lang="de-DE" sz="1600" dirty="0">
              <a:ea typeface="Calibri"/>
            </a:endParaRPr>
          </a:p>
          <a:p>
            <a:pPr defTabSz="720000"/>
            <a:r>
              <a:rPr lang="en-US" sz="1200" dirty="0" smtClean="0">
                <a:solidFill>
                  <a:srgbClr val="000000"/>
                </a:solidFill>
                <a:latin typeface="Courier New"/>
                <a:ea typeface="Calibri"/>
              </a:rPr>
              <a:t>		[]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Calibri"/>
              </a:rPr>
              <a:t>maxPowerLiftGateOpenTime.</a:t>
            </a:r>
            <a:r>
              <a:rPr lang="en-US" sz="1200" b="1" dirty="0" err="1">
                <a:solidFill>
                  <a:srgbClr val="7F0055"/>
                </a:solidFill>
                <a:latin typeface="Courier New"/>
                <a:ea typeface="Calibri"/>
              </a:rPr>
              <a:t>timeout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  <a:ea typeface="Calibri"/>
              </a:rPr>
              <a:t>{</a:t>
            </a:r>
            <a:endParaRPr lang="de-DE" sz="1600" dirty="0">
              <a:ea typeface="Calibri"/>
            </a:endParaRPr>
          </a:p>
          <a:p>
            <a:pPr defTabSz="720000"/>
            <a:r>
              <a:rPr lang="de-DE" sz="1200" b="1" dirty="0" smtClean="0">
                <a:solidFill>
                  <a:srgbClr val="7F0055"/>
                </a:solidFill>
                <a:latin typeface="Courier New"/>
                <a:ea typeface="Calibri"/>
              </a:rPr>
              <a:t>			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setverdict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  <a:ea typeface="Calibri"/>
              </a:rPr>
              <a:t>(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  <a:ea typeface="Calibri"/>
              </a:rPr>
              <a:t>fail</a:t>
            </a:r>
            <a:r>
              <a:rPr lang="de-DE" sz="1200" dirty="0">
                <a:solidFill>
                  <a:srgbClr val="000000"/>
                </a:solidFill>
                <a:latin typeface="Courier New"/>
                <a:ea typeface="Calibri"/>
              </a:rPr>
              <a:t>); </a:t>
            </a:r>
            <a:endParaRPr lang="de-DE" sz="1600" dirty="0">
              <a:ea typeface="Calibri"/>
            </a:endParaRPr>
          </a:p>
          <a:p>
            <a:pPr defTabSz="720000"/>
            <a:r>
              <a:rPr lang="de-DE" sz="1200" dirty="0" smtClean="0">
                <a:solidFill>
                  <a:srgbClr val="000000"/>
                </a:solidFill>
                <a:latin typeface="Courier New"/>
                <a:ea typeface="Calibri"/>
              </a:rPr>
              <a:t>}	}	}</a:t>
            </a:r>
            <a:endParaRPr lang="de-DE" sz="1600" dirty="0"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Case Study: Example Test Case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977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Case Study Setup</a:t>
            </a:r>
            <a:endParaRPr lang="de-DE" sz="2800" dirty="0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202" name="TextBox 201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20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4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grpSp>
        <p:nvGrpSpPr>
          <p:cNvPr id="206" name="Group 205"/>
          <p:cNvGrpSpPr>
            <a:grpSpLocks noChangeAspect="1"/>
          </p:cNvGrpSpPr>
          <p:nvPr/>
        </p:nvGrpSpPr>
        <p:grpSpPr>
          <a:xfrm>
            <a:off x="3071801" y="2428868"/>
            <a:ext cx="5855100" cy="3600000"/>
            <a:chOff x="306166" y="357166"/>
            <a:chExt cx="8672723" cy="5332412"/>
          </a:xfrm>
        </p:grpSpPr>
        <p:grpSp>
          <p:nvGrpSpPr>
            <p:cNvPr id="207" name="Group 256"/>
            <p:cNvGrpSpPr>
              <a:grpSpLocks/>
            </p:cNvGrpSpPr>
            <p:nvPr/>
          </p:nvGrpSpPr>
          <p:grpSpPr bwMode="auto">
            <a:xfrm>
              <a:off x="2714613" y="357166"/>
              <a:ext cx="6264276" cy="3013080"/>
              <a:chOff x="1565" y="392"/>
              <a:chExt cx="3946" cy="1898"/>
            </a:xfrm>
          </p:grpSpPr>
          <p:sp>
            <p:nvSpPr>
              <p:cNvPr id="371" name="Rectangle 5"/>
              <p:cNvSpPr>
                <a:spLocks noChangeArrowheads="1"/>
              </p:cNvSpPr>
              <p:nvPr/>
            </p:nvSpPr>
            <p:spPr bwMode="auto">
              <a:xfrm>
                <a:off x="1610" y="1303"/>
                <a:ext cx="1134" cy="746"/>
              </a:xfrm>
              <a:prstGeom prst="rect">
                <a:avLst/>
              </a:prstGeom>
              <a:solidFill>
                <a:srgbClr val="EDF9F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9F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2" name="Rectangle 6"/>
              <p:cNvSpPr>
                <a:spLocks noChangeArrowheads="1"/>
              </p:cNvSpPr>
              <p:nvPr/>
            </p:nvSpPr>
            <p:spPr bwMode="auto">
              <a:xfrm>
                <a:off x="4422" y="1303"/>
                <a:ext cx="953" cy="746"/>
              </a:xfrm>
              <a:prstGeom prst="rect">
                <a:avLst/>
              </a:prstGeom>
              <a:solidFill>
                <a:srgbClr val="E3F4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3F4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3" name="Text Box 7"/>
              <p:cNvSpPr txBox="1">
                <a:spLocks noChangeArrowheads="1"/>
              </p:cNvSpPr>
              <p:nvPr/>
            </p:nvSpPr>
            <p:spPr bwMode="auto">
              <a:xfrm>
                <a:off x="4465" y="1298"/>
                <a:ext cx="8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0066"/>
                    </a:solidFill>
                    <a:latin typeface="CorpoS" pitchFamily="2" charset="0"/>
                  </a:rPr>
                  <a:t>Controller model</a:t>
                </a:r>
              </a:p>
            </p:txBody>
          </p:sp>
          <p:sp>
            <p:nvSpPr>
              <p:cNvPr id="374" name="Rectangle 9"/>
              <p:cNvSpPr>
                <a:spLocks noChangeArrowheads="1"/>
              </p:cNvSpPr>
              <p:nvPr/>
            </p:nvSpPr>
            <p:spPr bwMode="auto">
              <a:xfrm>
                <a:off x="3061" y="1303"/>
                <a:ext cx="907" cy="746"/>
              </a:xfrm>
              <a:prstGeom prst="rect">
                <a:avLst/>
              </a:prstGeom>
              <a:solidFill>
                <a:srgbClr val="FFF1E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F1E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5" name="Text Box 10"/>
              <p:cNvSpPr txBox="1">
                <a:spLocks noChangeArrowheads="1"/>
              </p:cNvSpPr>
              <p:nvPr/>
            </p:nvSpPr>
            <p:spPr bwMode="auto">
              <a:xfrm>
                <a:off x="3156" y="1311"/>
                <a:ext cx="7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CC3300"/>
                    </a:solidFill>
                    <a:latin typeface="CorpoS" pitchFamily="2" charset="0"/>
                  </a:rPr>
                  <a:t>E-Motor model</a:t>
                </a:r>
              </a:p>
            </p:txBody>
          </p:sp>
          <p:sp>
            <p:nvSpPr>
              <p:cNvPr id="376" name="Rectangle 12"/>
              <p:cNvSpPr>
                <a:spLocks noChangeArrowheads="1"/>
              </p:cNvSpPr>
              <p:nvPr/>
            </p:nvSpPr>
            <p:spPr bwMode="auto">
              <a:xfrm>
                <a:off x="1565" y="2125"/>
                <a:ext cx="1224" cy="161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7" name="Rectangle 13"/>
              <p:cNvSpPr>
                <a:spLocks noChangeArrowheads="1"/>
              </p:cNvSpPr>
              <p:nvPr/>
            </p:nvSpPr>
            <p:spPr bwMode="auto">
              <a:xfrm>
                <a:off x="2970" y="2115"/>
                <a:ext cx="1089" cy="17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8" name="Rectangle 14"/>
              <p:cNvSpPr>
                <a:spLocks noChangeArrowheads="1"/>
              </p:cNvSpPr>
              <p:nvPr/>
            </p:nvSpPr>
            <p:spPr bwMode="auto">
              <a:xfrm>
                <a:off x="4241" y="2115"/>
                <a:ext cx="1270" cy="17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79" name="Text Box 15"/>
              <p:cNvSpPr txBox="1">
                <a:spLocks noChangeArrowheads="1"/>
              </p:cNvSpPr>
              <p:nvPr/>
            </p:nvSpPr>
            <p:spPr bwMode="auto">
              <a:xfrm>
                <a:off x="1875" y="2102"/>
                <a:ext cx="4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>
                    <a:solidFill>
                      <a:schemeClr val="tx1"/>
                    </a:solidFill>
                    <a:latin typeface="CorpoS" pitchFamily="2" charset="0"/>
                  </a:rPr>
                  <a:t>Simpack</a:t>
                </a:r>
                <a:endParaRPr lang="en-US" sz="1200" b="1" dirty="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380" name="Text Box 16"/>
              <p:cNvSpPr txBox="1">
                <a:spLocks noChangeArrowheads="1"/>
              </p:cNvSpPr>
              <p:nvPr/>
            </p:nvSpPr>
            <p:spPr bwMode="auto">
              <a:xfrm>
                <a:off x="3131" y="2090"/>
                <a:ext cx="332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 smtClean="0">
                    <a:solidFill>
                      <a:schemeClr val="tx1"/>
                    </a:solidFill>
                    <a:latin typeface="CorpoS" pitchFamily="2" charset="0"/>
                  </a:rPr>
                  <a:t>Dymola</a:t>
                </a:r>
                <a:endParaRPr lang="en-US" sz="1200" b="1" dirty="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381" name="Text Box 17"/>
              <p:cNvSpPr txBox="1">
                <a:spLocks noChangeArrowheads="1"/>
              </p:cNvSpPr>
              <p:nvPr/>
            </p:nvSpPr>
            <p:spPr bwMode="auto">
              <a:xfrm>
                <a:off x="4196" y="2102"/>
                <a:ext cx="11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orpoS" pitchFamily="2" charset="0"/>
                  </a:rPr>
                  <a:t>Matlab/Sim./TargetLink</a:t>
                </a:r>
              </a:p>
            </p:txBody>
          </p:sp>
          <p:sp>
            <p:nvSpPr>
              <p:cNvPr id="382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283"/>
                <a:ext cx="11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>
                    <a:solidFill>
                      <a:srgbClr val="006600"/>
                    </a:solidFill>
                    <a:latin typeface="CorpoS" pitchFamily="2" charset="0"/>
                  </a:rPr>
                  <a:t>Liftgate</a:t>
                </a:r>
                <a:r>
                  <a:rPr lang="en-US" sz="1200" b="1" dirty="0">
                    <a:solidFill>
                      <a:srgbClr val="006600"/>
                    </a:solidFill>
                    <a:latin typeface="CorpoS" pitchFamily="2" charset="0"/>
                  </a:rPr>
                  <a:t> Multi Body model</a:t>
                </a:r>
              </a:p>
            </p:txBody>
          </p:sp>
          <p:pic>
            <p:nvPicPr>
              <p:cNvPr id="383" name="Picture 2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263B57"/>
                  </a:clrFrom>
                  <a:clrTo>
                    <a:srgbClr val="263B5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84" y="2114"/>
                <a:ext cx="2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4" name="Picture 48" descr="SIMPACK_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81" y="2115"/>
                <a:ext cx="27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5" name="Picture 4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97" y="1475"/>
                <a:ext cx="63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6" name="Picture 5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13" y="1458"/>
                <a:ext cx="771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7" name="AutoShape 51"/>
              <p:cNvSpPr>
                <a:spLocks noChangeAspect="1" noChangeArrowheads="1" noTextEdit="1"/>
              </p:cNvSpPr>
              <p:nvPr/>
            </p:nvSpPr>
            <p:spPr bwMode="auto">
              <a:xfrm>
                <a:off x="1655" y="1460"/>
                <a:ext cx="1043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388" name="Picture 5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6" y="1616"/>
                <a:ext cx="45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" name="Picture 7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09" y="1525"/>
                <a:ext cx="317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" name="Picture 7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381" y="1434"/>
                <a:ext cx="273" cy="2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1" name="Picture 243" descr="j029202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33514" b="6494"/>
              <a:stretch>
                <a:fillRect/>
              </a:stretch>
            </p:blipFill>
            <p:spPr bwMode="auto">
              <a:xfrm>
                <a:off x="1565" y="392"/>
                <a:ext cx="578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2" name="Picture 244" descr="j029202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33415" b="6451"/>
              <a:stretch>
                <a:fillRect/>
              </a:stretch>
            </p:blipFill>
            <p:spPr bwMode="auto">
              <a:xfrm flipH="1">
                <a:off x="3742" y="482"/>
                <a:ext cx="51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3" name="Picture 245" descr="j029202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33514" b="6494"/>
              <a:stretch>
                <a:fillRect/>
              </a:stretch>
            </p:blipFill>
            <p:spPr bwMode="auto">
              <a:xfrm flipH="1">
                <a:off x="4967" y="527"/>
                <a:ext cx="512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4" name="Freeform 246"/>
              <p:cNvSpPr>
                <a:spLocks/>
              </p:cNvSpPr>
              <p:nvPr/>
            </p:nvSpPr>
            <p:spPr bwMode="auto">
              <a:xfrm>
                <a:off x="1648" y="587"/>
                <a:ext cx="1115" cy="693"/>
              </a:xfrm>
              <a:custGeom>
                <a:avLst/>
                <a:gdLst>
                  <a:gd name="T0" fmla="*/ 299 w 1115"/>
                  <a:gd name="T1" fmla="*/ 0 h 693"/>
                  <a:gd name="T2" fmla="*/ 0 w 1115"/>
                  <a:gd name="T3" fmla="*/ 693 h 693"/>
                  <a:gd name="T4" fmla="*/ 1115 w 1115"/>
                  <a:gd name="T5" fmla="*/ 688 h 693"/>
                  <a:gd name="T6" fmla="*/ 299 w 1115"/>
                  <a:gd name="T7" fmla="*/ 0 h 6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5"/>
                  <a:gd name="T13" fmla="*/ 0 h 693"/>
                  <a:gd name="T14" fmla="*/ 1115 w 1115"/>
                  <a:gd name="T15" fmla="*/ 693 h 6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5" h="693">
                    <a:moveTo>
                      <a:pt x="299" y="0"/>
                    </a:moveTo>
                    <a:lnTo>
                      <a:pt x="0" y="693"/>
                    </a:lnTo>
                    <a:lnTo>
                      <a:pt x="1115" y="688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8B8BFF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95" name="Freeform 247"/>
              <p:cNvSpPr>
                <a:spLocks/>
              </p:cNvSpPr>
              <p:nvPr/>
            </p:nvSpPr>
            <p:spPr bwMode="auto">
              <a:xfrm>
                <a:off x="3088" y="667"/>
                <a:ext cx="901" cy="613"/>
              </a:xfrm>
              <a:custGeom>
                <a:avLst/>
                <a:gdLst>
                  <a:gd name="T0" fmla="*/ 827 w 901"/>
                  <a:gd name="T1" fmla="*/ 0 h 613"/>
                  <a:gd name="T2" fmla="*/ 0 w 901"/>
                  <a:gd name="T3" fmla="*/ 613 h 613"/>
                  <a:gd name="T4" fmla="*/ 901 w 901"/>
                  <a:gd name="T5" fmla="*/ 613 h 613"/>
                  <a:gd name="T6" fmla="*/ 827 w 901"/>
                  <a:gd name="T7" fmla="*/ 0 h 6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1"/>
                  <a:gd name="T13" fmla="*/ 0 h 613"/>
                  <a:gd name="T14" fmla="*/ 901 w 901"/>
                  <a:gd name="T15" fmla="*/ 613 h 6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1" h="613">
                    <a:moveTo>
                      <a:pt x="827" y="0"/>
                    </a:moveTo>
                    <a:lnTo>
                      <a:pt x="0" y="613"/>
                    </a:lnTo>
                    <a:lnTo>
                      <a:pt x="901" y="613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FFCC99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96" name="Freeform 248"/>
              <p:cNvSpPr>
                <a:spLocks/>
              </p:cNvSpPr>
              <p:nvPr/>
            </p:nvSpPr>
            <p:spPr bwMode="auto">
              <a:xfrm>
                <a:off x="4464" y="709"/>
                <a:ext cx="939" cy="566"/>
              </a:xfrm>
              <a:custGeom>
                <a:avLst/>
                <a:gdLst>
                  <a:gd name="T0" fmla="*/ 683 w 939"/>
                  <a:gd name="T1" fmla="*/ 0 h 566"/>
                  <a:gd name="T2" fmla="*/ 0 w 939"/>
                  <a:gd name="T3" fmla="*/ 566 h 566"/>
                  <a:gd name="T4" fmla="*/ 939 w 939"/>
                  <a:gd name="T5" fmla="*/ 566 h 566"/>
                  <a:gd name="T6" fmla="*/ 683 w 939"/>
                  <a:gd name="T7" fmla="*/ 0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9"/>
                  <a:gd name="T13" fmla="*/ 0 h 566"/>
                  <a:gd name="T14" fmla="*/ 939 w 93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9" h="566">
                    <a:moveTo>
                      <a:pt x="683" y="0"/>
                    </a:moveTo>
                    <a:lnTo>
                      <a:pt x="0" y="566"/>
                    </a:lnTo>
                    <a:lnTo>
                      <a:pt x="939" y="5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E8B3F7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08" name="Rectangle 2"/>
            <p:cNvSpPr>
              <a:spLocks noChangeArrowheads="1"/>
            </p:cNvSpPr>
            <p:nvPr/>
          </p:nvSpPr>
          <p:spPr bwMode="auto">
            <a:xfrm>
              <a:off x="3581387" y="3635353"/>
              <a:ext cx="4533900" cy="1728788"/>
            </a:xfrm>
            <a:prstGeom prst="rect">
              <a:avLst/>
            </a:prstGeom>
            <a:solidFill>
              <a:srgbClr val="F5EB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F5EB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209" name="Rectangle 41"/>
            <p:cNvSpPr>
              <a:spLocks noChangeArrowheads="1"/>
            </p:cNvSpPr>
            <p:nvPr/>
          </p:nvSpPr>
          <p:spPr bwMode="auto">
            <a:xfrm>
              <a:off x="3562337" y="5408591"/>
              <a:ext cx="4605338" cy="2762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210" name="Text Box 42"/>
            <p:cNvSpPr txBox="1">
              <a:spLocks noChangeArrowheads="1"/>
            </p:cNvSpPr>
            <p:nvPr/>
          </p:nvSpPr>
          <p:spPr bwMode="auto">
            <a:xfrm>
              <a:off x="5181587" y="5353028"/>
              <a:ext cx="682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1">
                  <a:solidFill>
                    <a:schemeClr val="tx1"/>
                  </a:solidFill>
                  <a:latin typeface="CorpoS" pitchFamily="2" charset="0"/>
                </a:rPr>
                <a:t>Silver</a:t>
              </a:r>
            </a:p>
          </p:txBody>
        </p:sp>
        <p:pic>
          <p:nvPicPr>
            <p:cNvPr id="211" name="Picture 26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15951" y="5438753"/>
              <a:ext cx="2159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" name="Group 257"/>
            <p:cNvGrpSpPr>
              <a:grpSpLocks/>
            </p:cNvGrpSpPr>
            <p:nvPr/>
          </p:nvGrpSpPr>
          <p:grpSpPr bwMode="auto">
            <a:xfrm>
              <a:off x="4378355" y="3384530"/>
              <a:ext cx="3687763" cy="733424"/>
              <a:chOff x="2427" y="2299"/>
              <a:chExt cx="2323" cy="462"/>
            </a:xfrm>
          </p:grpSpPr>
          <p:sp>
            <p:nvSpPr>
              <p:cNvPr id="362" name="Rectangle 18"/>
              <p:cNvSpPr>
                <a:spLocks noChangeArrowheads="1"/>
              </p:cNvSpPr>
              <p:nvPr/>
            </p:nvSpPr>
            <p:spPr bwMode="auto">
              <a:xfrm>
                <a:off x="2427" y="2580"/>
                <a:ext cx="589" cy="181"/>
              </a:xfrm>
              <a:prstGeom prst="rect">
                <a:avLst/>
              </a:prstGeom>
              <a:solidFill>
                <a:srgbClr val="EDF9F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9F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3" name="Text Box 19"/>
              <p:cNvSpPr txBox="1">
                <a:spLocks noChangeArrowheads="1"/>
              </p:cNvSpPr>
              <p:nvPr/>
            </p:nvSpPr>
            <p:spPr bwMode="auto">
              <a:xfrm>
                <a:off x="2427" y="2584"/>
                <a:ext cx="58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6600"/>
                    </a:solidFill>
                    <a:latin typeface="CorpoS" pitchFamily="2" charset="0"/>
                  </a:rPr>
                  <a:t>Liftgate-dll </a:t>
                </a:r>
              </a:p>
            </p:txBody>
          </p:sp>
          <p:sp>
            <p:nvSpPr>
              <p:cNvPr id="364" name="Rectangle 21"/>
              <p:cNvSpPr>
                <a:spLocks noChangeArrowheads="1"/>
              </p:cNvSpPr>
              <p:nvPr/>
            </p:nvSpPr>
            <p:spPr bwMode="auto">
              <a:xfrm>
                <a:off x="3198" y="2580"/>
                <a:ext cx="635" cy="181"/>
              </a:xfrm>
              <a:prstGeom prst="rect">
                <a:avLst/>
              </a:prstGeom>
              <a:solidFill>
                <a:srgbClr val="FFF1E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F1E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5" name="Text Box 22"/>
              <p:cNvSpPr txBox="1">
                <a:spLocks noChangeArrowheads="1"/>
              </p:cNvSpPr>
              <p:nvPr/>
            </p:nvSpPr>
            <p:spPr bwMode="auto">
              <a:xfrm>
                <a:off x="3219" y="2584"/>
                <a:ext cx="568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CC3300"/>
                    </a:solidFill>
                    <a:latin typeface="CorpoS" pitchFamily="2" charset="0"/>
                  </a:rPr>
                  <a:t>E-Motor-dll</a:t>
                </a:r>
              </a:p>
            </p:txBody>
          </p:sp>
          <p:sp>
            <p:nvSpPr>
              <p:cNvPr id="366" name="Rectangle 23"/>
              <p:cNvSpPr>
                <a:spLocks noChangeArrowheads="1"/>
              </p:cNvSpPr>
              <p:nvPr/>
            </p:nvSpPr>
            <p:spPr bwMode="auto">
              <a:xfrm>
                <a:off x="4105" y="2580"/>
                <a:ext cx="592" cy="181"/>
              </a:xfrm>
              <a:prstGeom prst="rect">
                <a:avLst/>
              </a:prstGeom>
              <a:solidFill>
                <a:srgbClr val="E3F4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3F4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67" name="Text Box 24"/>
              <p:cNvSpPr txBox="1">
                <a:spLocks noChangeArrowheads="1"/>
              </p:cNvSpPr>
              <p:nvPr/>
            </p:nvSpPr>
            <p:spPr bwMode="auto">
              <a:xfrm>
                <a:off x="4080" y="2584"/>
                <a:ext cx="66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0066"/>
                    </a:solidFill>
                    <a:latin typeface="CorpoS" pitchFamily="2" charset="0"/>
                  </a:rPr>
                  <a:t>Controller-dll</a:t>
                </a:r>
              </a:p>
            </p:txBody>
          </p:sp>
          <p:sp>
            <p:nvSpPr>
              <p:cNvPr id="368" name="AutoShape 38"/>
              <p:cNvSpPr>
                <a:spLocks noChangeArrowheads="1"/>
              </p:cNvSpPr>
              <p:nvPr/>
            </p:nvSpPr>
            <p:spPr bwMode="auto">
              <a:xfrm>
                <a:off x="2461" y="2299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69" name="AutoShape 39"/>
              <p:cNvSpPr>
                <a:spLocks noChangeArrowheads="1"/>
              </p:cNvSpPr>
              <p:nvPr/>
            </p:nvSpPr>
            <p:spPr bwMode="auto">
              <a:xfrm>
                <a:off x="3528" y="2300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0" name="AutoShape 40"/>
              <p:cNvSpPr>
                <a:spLocks noChangeArrowheads="1"/>
              </p:cNvSpPr>
              <p:nvPr/>
            </p:nvSpPr>
            <p:spPr bwMode="auto">
              <a:xfrm>
                <a:off x="4568" y="2300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213" name="Group 259"/>
            <p:cNvGrpSpPr>
              <a:grpSpLocks/>
            </p:cNvGrpSpPr>
            <p:nvPr/>
          </p:nvGrpSpPr>
          <p:grpSpPr bwMode="auto">
            <a:xfrm>
              <a:off x="4357686" y="4140189"/>
              <a:ext cx="3616325" cy="1165228"/>
              <a:chOff x="2472" y="2775"/>
              <a:chExt cx="2467" cy="734"/>
            </a:xfrm>
          </p:grpSpPr>
          <p:sp>
            <p:nvSpPr>
              <p:cNvPr id="348" name="Rectangle 3"/>
              <p:cNvSpPr>
                <a:spLocks noChangeArrowheads="1"/>
              </p:cNvSpPr>
              <p:nvPr/>
            </p:nvSpPr>
            <p:spPr bwMode="auto">
              <a:xfrm>
                <a:off x="2472" y="2957"/>
                <a:ext cx="2467" cy="135"/>
              </a:xfrm>
              <a:prstGeom prst="rect">
                <a:avLst/>
              </a:prstGeom>
              <a:solidFill>
                <a:srgbClr val="EAEAEA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49" name="Text Box 11"/>
              <p:cNvSpPr txBox="1">
                <a:spLocks noChangeArrowheads="1"/>
              </p:cNvSpPr>
              <p:nvPr/>
            </p:nvSpPr>
            <p:spPr bwMode="auto">
              <a:xfrm>
                <a:off x="3175" y="2941"/>
                <a:ext cx="8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orpoS" pitchFamily="2" charset="0"/>
                  </a:rPr>
                  <a:t>Silver Cosimulator</a:t>
                </a:r>
                <a:endParaRPr lang="en-US" sz="120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350" name="AutoShape 28"/>
              <p:cNvSpPr>
                <a:spLocks noChangeArrowheads="1"/>
              </p:cNvSpPr>
              <p:nvPr/>
            </p:nvSpPr>
            <p:spPr bwMode="auto">
              <a:xfrm>
                <a:off x="2605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EDF9F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51" name="AutoShape 29"/>
              <p:cNvSpPr>
                <a:spLocks noChangeArrowheads="1"/>
              </p:cNvSpPr>
              <p:nvPr/>
            </p:nvSpPr>
            <p:spPr bwMode="auto">
              <a:xfrm flipV="1">
                <a:off x="2790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52" name="AutoShape 30"/>
              <p:cNvSpPr>
                <a:spLocks noChangeArrowheads="1"/>
              </p:cNvSpPr>
              <p:nvPr/>
            </p:nvSpPr>
            <p:spPr bwMode="auto">
              <a:xfrm>
                <a:off x="3470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FFF1E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53" name="AutoShape 31"/>
              <p:cNvSpPr>
                <a:spLocks noChangeArrowheads="1"/>
              </p:cNvSpPr>
              <p:nvPr/>
            </p:nvSpPr>
            <p:spPr bwMode="auto">
              <a:xfrm flipV="1">
                <a:off x="3648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54" name="AutoShape 32"/>
              <p:cNvSpPr>
                <a:spLocks noChangeArrowheads="1"/>
              </p:cNvSpPr>
              <p:nvPr/>
            </p:nvSpPr>
            <p:spPr bwMode="auto">
              <a:xfrm>
                <a:off x="4291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E3F4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55" name="AutoShape 33"/>
              <p:cNvSpPr>
                <a:spLocks noChangeArrowheads="1"/>
              </p:cNvSpPr>
              <p:nvPr/>
            </p:nvSpPr>
            <p:spPr bwMode="auto">
              <a:xfrm flipV="1">
                <a:off x="4427" y="2775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pic>
            <p:nvPicPr>
              <p:cNvPr id="356" name="Picture 3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107" y="3183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7" name="AutoShape 37"/>
              <p:cNvSpPr>
                <a:spLocks noChangeArrowheads="1"/>
              </p:cNvSpPr>
              <p:nvPr/>
            </p:nvSpPr>
            <p:spPr bwMode="auto">
              <a:xfrm>
                <a:off x="3516" y="3092"/>
                <a:ext cx="182" cy="1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1E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214" name="Group 123"/>
            <p:cNvGrpSpPr>
              <a:grpSpLocks/>
            </p:cNvGrpSpPr>
            <p:nvPr/>
          </p:nvGrpSpPr>
          <p:grpSpPr bwMode="auto">
            <a:xfrm flipH="1">
              <a:off x="306166" y="4356097"/>
              <a:ext cx="1096175" cy="927099"/>
              <a:chOff x="5277" y="1201"/>
              <a:chExt cx="371" cy="311"/>
            </a:xfrm>
          </p:grpSpPr>
          <p:sp>
            <p:nvSpPr>
              <p:cNvPr id="229" name="Freeform 124"/>
              <p:cNvSpPr>
                <a:spLocks/>
              </p:cNvSpPr>
              <p:nvPr/>
            </p:nvSpPr>
            <p:spPr bwMode="auto">
              <a:xfrm>
                <a:off x="5329" y="1383"/>
                <a:ext cx="108" cy="76"/>
              </a:xfrm>
              <a:custGeom>
                <a:avLst/>
                <a:gdLst>
                  <a:gd name="T0" fmla="*/ 1 w 544"/>
                  <a:gd name="T1" fmla="*/ 6 h 383"/>
                  <a:gd name="T2" fmla="*/ 1 w 544"/>
                  <a:gd name="T3" fmla="*/ 6 h 383"/>
                  <a:gd name="T4" fmla="*/ 1 w 544"/>
                  <a:gd name="T5" fmla="*/ 5 h 383"/>
                  <a:gd name="T6" fmla="*/ 1 w 544"/>
                  <a:gd name="T7" fmla="*/ 5 h 383"/>
                  <a:gd name="T8" fmla="*/ 0 w 544"/>
                  <a:gd name="T9" fmla="*/ 5 h 383"/>
                  <a:gd name="T10" fmla="*/ 0 w 544"/>
                  <a:gd name="T11" fmla="*/ 4 h 383"/>
                  <a:gd name="T12" fmla="*/ 0 w 544"/>
                  <a:gd name="T13" fmla="*/ 3 h 383"/>
                  <a:gd name="T14" fmla="*/ 0 w 544"/>
                  <a:gd name="T15" fmla="*/ 2 h 383"/>
                  <a:gd name="T16" fmla="*/ 1 w 544"/>
                  <a:gd name="T17" fmla="*/ 1 h 383"/>
                  <a:gd name="T18" fmla="*/ 1 w 544"/>
                  <a:gd name="T19" fmla="*/ 1 h 383"/>
                  <a:gd name="T20" fmla="*/ 2 w 544"/>
                  <a:gd name="T21" fmla="*/ 0 h 383"/>
                  <a:gd name="T22" fmla="*/ 2 w 544"/>
                  <a:gd name="T23" fmla="*/ 0 h 383"/>
                  <a:gd name="T24" fmla="*/ 3 w 544"/>
                  <a:gd name="T25" fmla="*/ 0 h 383"/>
                  <a:gd name="T26" fmla="*/ 3 w 544"/>
                  <a:gd name="T27" fmla="*/ 0 h 383"/>
                  <a:gd name="T28" fmla="*/ 4 w 544"/>
                  <a:gd name="T29" fmla="*/ 0 h 383"/>
                  <a:gd name="T30" fmla="*/ 5 w 544"/>
                  <a:gd name="T31" fmla="*/ 0 h 383"/>
                  <a:gd name="T32" fmla="*/ 5 w 544"/>
                  <a:gd name="T33" fmla="*/ 0 h 383"/>
                  <a:gd name="T34" fmla="*/ 6 w 544"/>
                  <a:gd name="T35" fmla="*/ 1 h 383"/>
                  <a:gd name="T36" fmla="*/ 7 w 544"/>
                  <a:gd name="T37" fmla="*/ 1 h 383"/>
                  <a:gd name="T38" fmla="*/ 8 w 544"/>
                  <a:gd name="T39" fmla="*/ 1 h 383"/>
                  <a:gd name="T40" fmla="*/ 8 w 544"/>
                  <a:gd name="T41" fmla="*/ 1 h 383"/>
                  <a:gd name="T42" fmla="*/ 9 w 544"/>
                  <a:gd name="T43" fmla="*/ 2 h 383"/>
                  <a:gd name="T44" fmla="*/ 9 w 544"/>
                  <a:gd name="T45" fmla="*/ 2 h 383"/>
                  <a:gd name="T46" fmla="*/ 10 w 544"/>
                  <a:gd name="T47" fmla="*/ 2 h 383"/>
                  <a:gd name="T48" fmla="*/ 10 w 544"/>
                  <a:gd name="T49" fmla="*/ 2 h 383"/>
                  <a:gd name="T50" fmla="*/ 11 w 544"/>
                  <a:gd name="T51" fmla="*/ 2 h 383"/>
                  <a:gd name="T52" fmla="*/ 11 w 544"/>
                  <a:gd name="T53" fmla="*/ 3 h 383"/>
                  <a:gd name="T54" fmla="*/ 12 w 544"/>
                  <a:gd name="T55" fmla="*/ 3 h 383"/>
                  <a:gd name="T56" fmla="*/ 13 w 544"/>
                  <a:gd name="T57" fmla="*/ 3 h 383"/>
                  <a:gd name="T58" fmla="*/ 14 w 544"/>
                  <a:gd name="T59" fmla="*/ 3 h 383"/>
                  <a:gd name="T60" fmla="*/ 14 w 544"/>
                  <a:gd name="T61" fmla="*/ 4 h 383"/>
                  <a:gd name="T62" fmla="*/ 15 w 544"/>
                  <a:gd name="T63" fmla="*/ 4 h 383"/>
                  <a:gd name="T64" fmla="*/ 16 w 544"/>
                  <a:gd name="T65" fmla="*/ 4 h 383"/>
                  <a:gd name="T66" fmla="*/ 17 w 544"/>
                  <a:gd name="T67" fmla="*/ 5 h 383"/>
                  <a:gd name="T68" fmla="*/ 18 w 544"/>
                  <a:gd name="T69" fmla="*/ 6 h 383"/>
                  <a:gd name="T70" fmla="*/ 18 w 544"/>
                  <a:gd name="T71" fmla="*/ 6 h 383"/>
                  <a:gd name="T72" fmla="*/ 19 w 544"/>
                  <a:gd name="T73" fmla="*/ 7 h 383"/>
                  <a:gd name="T74" fmla="*/ 20 w 544"/>
                  <a:gd name="T75" fmla="*/ 8 h 383"/>
                  <a:gd name="T76" fmla="*/ 20 w 544"/>
                  <a:gd name="T77" fmla="*/ 9 h 383"/>
                  <a:gd name="T78" fmla="*/ 21 w 544"/>
                  <a:gd name="T79" fmla="*/ 10 h 383"/>
                  <a:gd name="T80" fmla="*/ 21 w 544"/>
                  <a:gd name="T81" fmla="*/ 11 h 383"/>
                  <a:gd name="T82" fmla="*/ 21 w 544"/>
                  <a:gd name="T83" fmla="*/ 12 h 383"/>
                  <a:gd name="T84" fmla="*/ 21 w 544"/>
                  <a:gd name="T85" fmla="*/ 13 h 383"/>
                  <a:gd name="T86" fmla="*/ 21 w 544"/>
                  <a:gd name="T87" fmla="*/ 14 h 383"/>
                  <a:gd name="T88" fmla="*/ 20 w 544"/>
                  <a:gd name="T89" fmla="*/ 14 h 383"/>
                  <a:gd name="T90" fmla="*/ 19 w 544"/>
                  <a:gd name="T91" fmla="*/ 15 h 383"/>
                  <a:gd name="T92" fmla="*/ 18 w 544"/>
                  <a:gd name="T93" fmla="*/ 15 h 383"/>
                  <a:gd name="T94" fmla="*/ 16 w 544"/>
                  <a:gd name="T95" fmla="*/ 15 h 383"/>
                  <a:gd name="T96" fmla="*/ 15 w 544"/>
                  <a:gd name="T97" fmla="*/ 15 h 383"/>
                  <a:gd name="T98" fmla="*/ 13 w 544"/>
                  <a:gd name="T99" fmla="*/ 14 h 383"/>
                  <a:gd name="T100" fmla="*/ 11 w 544"/>
                  <a:gd name="T101" fmla="*/ 14 h 383"/>
                  <a:gd name="T102" fmla="*/ 9 w 544"/>
                  <a:gd name="T103" fmla="*/ 13 h 383"/>
                  <a:gd name="T104" fmla="*/ 8 w 544"/>
                  <a:gd name="T105" fmla="*/ 12 h 383"/>
                  <a:gd name="T106" fmla="*/ 6 w 544"/>
                  <a:gd name="T107" fmla="*/ 11 h 383"/>
                  <a:gd name="T108" fmla="*/ 4 w 544"/>
                  <a:gd name="T109" fmla="*/ 9 h 383"/>
                  <a:gd name="T110" fmla="*/ 3 w 544"/>
                  <a:gd name="T111" fmla="*/ 8 h 383"/>
                  <a:gd name="T112" fmla="*/ 1 w 544"/>
                  <a:gd name="T113" fmla="*/ 6 h 3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4"/>
                  <a:gd name="T172" fmla="*/ 0 h 383"/>
                  <a:gd name="T173" fmla="*/ 544 w 544"/>
                  <a:gd name="T174" fmla="*/ 383 h 38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4" h="383">
                    <a:moveTo>
                      <a:pt x="34" y="141"/>
                    </a:moveTo>
                    <a:lnTo>
                      <a:pt x="31" y="140"/>
                    </a:lnTo>
                    <a:lnTo>
                      <a:pt x="24" y="135"/>
                    </a:lnTo>
                    <a:lnTo>
                      <a:pt x="16" y="127"/>
                    </a:lnTo>
                    <a:lnTo>
                      <a:pt x="7" y="115"/>
                    </a:lnTo>
                    <a:lnTo>
                      <a:pt x="1" y="101"/>
                    </a:lnTo>
                    <a:lnTo>
                      <a:pt x="0" y="83"/>
                    </a:lnTo>
                    <a:lnTo>
                      <a:pt x="5" y="59"/>
                    </a:lnTo>
                    <a:lnTo>
                      <a:pt x="19" y="33"/>
                    </a:lnTo>
                    <a:lnTo>
                      <a:pt x="29" y="20"/>
                    </a:lnTo>
                    <a:lnTo>
                      <a:pt x="42" y="10"/>
                    </a:lnTo>
                    <a:lnTo>
                      <a:pt x="55" y="4"/>
                    </a:lnTo>
                    <a:lnTo>
                      <a:pt x="70" y="1"/>
                    </a:lnTo>
                    <a:lnTo>
                      <a:pt x="85" y="0"/>
                    </a:lnTo>
                    <a:lnTo>
                      <a:pt x="102" y="1"/>
                    </a:lnTo>
                    <a:lnTo>
                      <a:pt x="119" y="4"/>
                    </a:lnTo>
                    <a:lnTo>
                      <a:pt x="137" y="8"/>
                    </a:lnTo>
                    <a:lnTo>
                      <a:pt x="154" y="14"/>
                    </a:lnTo>
                    <a:lnTo>
                      <a:pt x="171" y="20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20" y="42"/>
                    </a:lnTo>
                    <a:lnTo>
                      <a:pt x="236" y="48"/>
                    </a:lnTo>
                    <a:lnTo>
                      <a:pt x="249" y="54"/>
                    </a:lnTo>
                    <a:lnTo>
                      <a:pt x="261" y="58"/>
                    </a:lnTo>
                    <a:lnTo>
                      <a:pt x="275" y="62"/>
                    </a:lnTo>
                    <a:lnTo>
                      <a:pt x="289" y="66"/>
                    </a:lnTo>
                    <a:lnTo>
                      <a:pt x="306" y="72"/>
                    </a:lnTo>
                    <a:lnTo>
                      <a:pt x="325" y="78"/>
                    </a:lnTo>
                    <a:lnTo>
                      <a:pt x="344" y="85"/>
                    </a:lnTo>
                    <a:lnTo>
                      <a:pt x="364" y="93"/>
                    </a:lnTo>
                    <a:lnTo>
                      <a:pt x="386" y="102"/>
                    </a:lnTo>
                    <a:lnTo>
                      <a:pt x="406" y="113"/>
                    </a:lnTo>
                    <a:lnTo>
                      <a:pt x="428" y="126"/>
                    </a:lnTo>
                    <a:lnTo>
                      <a:pt x="447" y="141"/>
                    </a:lnTo>
                    <a:lnTo>
                      <a:pt x="468" y="157"/>
                    </a:lnTo>
                    <a:lnTo>
                      <a:pt x="486" y="177"/>
                    </a:lnTo>
                    <a:lnTo>
                      <a:pt x="502" y="198"/>
                    </a:lnTo>
                    <a:lnTo>
                      <a:pt x="518" y="223"/>
                    </a:lnTo>
                    <a:lnTo>
                      <a:pt x="530" y="249"/>
                    </a:lnTo>
                    <a:lnTo>
                      <a:pt x="540" y="280"/>
                    </a:lnTo>
                    <a:lnTo>
                      <a:pt x="544" y="310"/>
                    </a:lnTo>
                    <a:lnTo>
                      <a:pt x="539" y="334"/>
                    </a:lnTo>
                    <a:lnTo>
                      <a:pt x="526" y="354"/>
                    </a:lnTo>
                    <a:lnTo>
                      <a:pt x="506" y="369"/>
                    </a:lnTo>
                    <a:lnTo>
                      <a:pt x="479" y="378"/>
                    </a:lnTo>
                    <a:lnTo>
                      <a:pt x="447" y="383"/>
                    </a:lnTo>
                    <a:lnTo>
                      <a:pt x="410" y="382"/>
                    </a:lnTo>
                    <a:lnTo>
                      <a:pt x="371" y="377"/>
                    </a:lnTo>
                    <a:lnTo>
                      <a:pt x="328" y="366"/>
                    </a:lnTo>
                    <a:lnTo>
                      <a:pt x="284" y="350"/>
                    </a:lnTo>
                    <a:lnTo>
                      <a:pt x="239" y="328"/>
                    </a:lnTo>
                    <a:lnTo>
                      <a:pt x="194" y="301"/>
                    </a:lnTo>
                    <a:lnTo>
                      <a:pt x="150" y="270"/>
                    </a:lnTo>
                    <a:lnTo>
                      <a:pt x="108" y="232"/>
                    </a:lnTo>
                    <a:lnTo>
                      <a:pt x="69" y="189"/>
                    </a:lnTo>
                    <a:lnTo>
                      <a:pt x="34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Freeform 125"/>
              <p:cNvSpPr>
                <a:spLocks/>
              </p:cNvSpPr>
              <p:nvPr/>
            </p:nvSpPr>
            <p:spPr bwMode="auto">
              <a:xfrm>
                <a:off x="5332" y="1386"/>
                <a:ext cx="103" cy="73"/>
              </a:xfrm>
              <a:custGeom>
                <a:avLst/>
                <a:gdLst>
                  <a:gd name="T0" fmla="*/ 1 w 518"/>
                  <a:gd name="T1" fmla="*/ 1 h 365"/>
                  <a:gd name="T2" fmla="*/ 1 w 518"/>
                  <a:gd name="T3" fmla="*/ 1 h 365"/>
                  <a:gd name="T4" fmla="*/ 2 w 518"/>
                  <a:gd name="T5" fmla="*/ 0 h 365"/>
                  <a:gd name="T6" fmla="*/ 2 w 518"/>
                  <a:gd name="T7" fmla="*/ 0 h 365"/>
                  <a:gd name="T8" fmla="*/ 3 w 518"/>
                  <a:gd name="T9" fmla="*/ 0 h 365"/>
                  <a:gd name="T10" fmla="*/ 3 w 518"/>
                  <a:gd name="T11" fmla="*/ 0 h 365"/>
                  <a:gd name="T12" fmla="*/ 4 w 518"/>
                  <a:gd name="T13" fmla="*/ 0 h 365"/>
                  <a:gd name="T14" fmla="*/ 5 w 518"/>
                  <a:gd name="T15" fmla="*/ 0 h 365"/>
                  <a:gd name="T16" fmla="*/ 5 w 518"/>
                  <a:gd name="T17" fmla="*/ 0 h 365"/>
                  <a:gd name="T18" fmla="*/ 6 w 518"/>
                  <a:gd name="T19" fmla="*/ 1 h 365"/>
                  <a:gd name="T20" fmla="*/ 7 w 518"/>
                  <a:gd name="T21" fmla="*/ 1 h 365"/>
                  <a:gd name="T22" fmla="*/ 7 w 518"/>
                  <a:gd name="T23" fmla="*/ 1 h 365"/>
                  <a:gd name="T24" fmla="*/ 8 w 518"/>
                  <a:gd name="T25" fmla="*/ 1 h 365"/>
                  <a:gd name="T26" fmla="*/ 8 w 518"/>
                  <a:gd name="T27" fmla="*/ 2 h 365"/>
                  <a:gd name="T28" fmla="*/ 9 w 518"/>
                  <a:gd name="T29" fmla="*/ 2 h 365"/>
                  <a:gd name="T30" fmla="*/ 10 w 518"/>
                  <a:gd name="T31" fmla="*/ 2 h 365"/>
                  <a:gd name="T32" fmla="*/ 10 w 518"/>
                  <a:gd name="T33" fmla="*/ 2 h 365"/>
                  <a:gd name="T34" fmla="*/ 10 w 518"/>
                  <a:gd name="T35" fmla="*/ 2 h 365"/>
                  <a:gd name="T36" fmla="*/ 11 w 518"/>
                  <a:gd name="T37" fmla="*/ 3 h 365"/>
                  <a:gd name="T38" fmla="*/ 12 w 518"/>
                  <a:gd name="T39" fmla="*/ 3 h 365"/>
                  <a:gd name="T40" fmla="*/ 12 w 518"/>
                  <a:gd name="T41" fmla="*/ 3 h 365"/>
                  <a:gd name="T42" fmla="*/ 13 w 518"/>
                  <a:gd name="T43" fmla="*/ 3 h 365"/>
                  <a:gd name="T44" fmla="*/ 14 w 518"/>
                  <a:gd name="T45" fmla="*/ 4 h 365"/>
                  <a:gd name="T46" fmla="*/ 15 w 518"/>
                  <a:gd name="T47" fmla="*/ 4 h 365"/>
                  <a:gd name="T48" fmla="*/ 15 w 518"/>
                  <a:gd name="T49" fmla="*/ 4 h 365"/>
                  <a:gd name="T50" fmla="*/ 16 w 518"/>
                  <a:gd name="T51" fmla="*/ 5 h 365"/>
                  <a:gd name="T52" fmla="*/ 17 w 518"/>
                  <a:gd name="T53" fmla="*/ 5 h 365"/>
                  <a:gd name="T54" fmla="*/ 18 w 518"/>
                  <a:gd name="T55" fmla="*/ 6 h 365"/>
                  <a:gd name="T56" fmla="*/ 18 w 518"/>
                  <a:gd name="T57" fmla="*/ 7 h 365"/>
                  <a:gd name="T58" fmla="*/ 19 w 518"/>
                  <a:gd name="T59" fmla="*/ 8 h 365"/>
                  <a:gd name="T60" fmla="*/ 19 w 518"/>
                  <a:gd name="T61" fmla="*/ 9 h 365"/>
                  <a:gd name="T62" fmla="*/ 20 w 518"/>
                  <a:gd name="T63" fmla="*/ 10 h 365"/>
                  <a:gd name="T64" fmla="*/ 20 w 518"/>
                  <a:gd name="T65" fmla="*/ 11 h 365"/>
                  <a:gd name="T66" fmla="*/ 20 w 518"/>
                  <a:gd name="T67" fmla="*/ 12 h 365"/>
                  <a:gd name="T68" fmla="*/ 20 w 518"/>
                  <a:gd name="T69" fmla="*/ 13 h 365"/>
                  <a:gd name="T70" fmla="*/ 20 w 518"/>
                  <a:gd name="T71" fmla="*/ 14 h 365"/>
                  <a:gd name="T72" fmla="*/ 19 w 518"/>
                  <a:gd name="T73" fmla="*/ 14 h 365"/>
                  <a:gd name="T74" fmla="*/ 18 w 518"/>
                  <a:gd name="T75" fmla="*/ 14 h 365"/>
                  <a:gd name="T76" fmla="*/ 17 w 518"/>
                  <a:gd name="T77" fmla="*/ 15 h 365"/>
                  <a:gd name="T78" fmla="*/ 16 w 518"/>
                  <a:gd name="T79" fmla="*/ 15 h 365"/>
                  <a:gd name="T80" fmla="*/ 14 w 518"/>
                  <a:gd name="T81" fmla="*/ 14 h 365"/>
                  <a:gd name="T82" fmla="*/ 13 w 518"/>
                  <a:gd name="T83" fmla="*/ 14 h 365"/>
                  <a:gd name="T84" fmla="*/ 11 w 518"/>
                  <a:gd name="T85" fmla="*/ 13 h 365"/>
                  <a:gd name="T86" fmla="*/ 9 w 518"/>
                  <a:gd name="T87" fmla="*/ 13 h 365"/>
                  <a:gd name="T88" fmla="*/ 8 w 518"/>
                  <a:gd name="T89" fmla="*/ 12 h 365"/>
                  <a:gd name="T90" fmla="*/ 6 w 518"/>
                  <a:gd name="T91" fmla="*/ 10 h 365"/>
                  <a:gd name="T92" fmla="*/ 4 w 518"/>
                  <a:gd name="T93" fmla="*/ 9 h 365"/>
                  <a:gd name="T94" fmla="*/ 3 w 518"/>
                  <a:gd name="T95" fmla="*/ 7 h 365"/>
                  <a:gd name="T96" fmla="*/ 2 w 518"/>
                  <a:gd name="T97" fmla="*/ 6 h 365"/>
                  <a:gd name="T98" fmla="*/ 1 w 518"/>
                  <a:gd name="T99" fmla="*/ 6 h 365"/>
                  <a:gd name="T100" fmla="*/ 1 w 518"/>
                  <a:gd name="T101" fmla="*/ 6 h 365"/>
                  <a:gd name="T102" fmla="*/ 1 w 518"/>
                  <a:gd name="T103" fmla="*/ 5 h 365"/>
                  <a:gd name="T104" fmla="*/ 1 w 518"/>
                  <a:gd name="T105" fmla="*/ 5 h 365"/>
                  <a:gd name="T106" fmla="*/ 1 w 518"/>
                  <a:gd name="T107" fmla="*/ 5 h 365"/>
                  <a:gd name="T108" fmla="*/ 1 w 518"/>
                  <a:gd name="T109" fmla="*/ 5 h 365"/>
                  <a:gd name="T110" fmla="*/ 1 w 518"/>
                  <a:gd name="T111" fmla="*/ 5 h 365"/>
                  <a:gd name="T112" fmla="*/ 0 w 518"/>
                  <a:gd name="T113" fmla="*/ 4 h 365"/>
                  <a:gd name="T114" fmla="*/ 0 w 518"/>
                  <a:gd name="T115" fmla="*/ 4 h 365"/>
                  <a:gd name="T116" fmla="*/ 0 w 518"/>
                  <a:gd name="T117" fmla="*/ 3 h 365"/>
                  <a:gd name="T118" fmla="*/ 0 w 518"/>
                  <a:gd name="T119" fmla="*/ 2 h 365"/>
                  <a:gd name="T120" fmla="*/ 1 w 518"/>
                  <a:gd name="T121" fmla="*/ 1 h 3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8"/>
                  <a:gd name="T184" fmla="*/ 0 h 365"/>
                  <a:gd name="T185" fmla="*/ 518 w 518"/>
                  <a:gd name="T186" fmla="*/ 365 h 3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8" h="365">
                    <a:moveTo>
                      <a:pt x="18" y="31"/>
                    </a:moveTo>
                    <a:lnTo>
                      <a:pt x="29" y="19"/>
                    </a:lnTo>
                    <a:lnTo>
                      <a:pt x="40" y="11"/>
                    </a:lnTo>
                    <a:lnTo>
                      <a:pt x="53" y="4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98" y="1"/>
                    </a:lnTo>
                    <a:lnTo>
                      <a:pt x="114" y="4"/>
                    </a:lnTo>
                    <a:lnTo>
                      <a:pt x="132" y="8"/>
                    </a:lnTo>
                    <a:lnTo>
                      <a:pt x="148" y="14"/>
                    </a:lnTo>
                    <a:lnTo>
                      <a:pt x="165" y="20"/>
                    </a:lnTo>
                    <a:lnTo>
                      <a:pt x="181" y="27"/>
                    </a:lnTo>
                    <a:lnTo>
                      <a:pt x="197" y="33"/>
                    </a:lnTo>
                    <a:lnTo>
                      <a:pt x="213" y="40"/>
                    </a:lnTo>
                    <a:lnTo>
                      <a:pt x="227" y="46"/>
                    </a:lnTo>
                    <a:lnTo>
                      <a:pt x="239" y="51"/>
                    </a:lnTo>
                    <a:lnTo>
                      <a:pt x="251" y="55"/>
                    </a:lnTo>
                    <a:lnTo>
                      <a:pt x="264" y="60"/>
                    </a:lnTo>
                    <a:lnTo>
                      <a:pt x="278" y="64"/>
                    </a:lnTo>
                    <a:lnTo>
                      <a:pt x="294" y="69"/>
                    </a:lnTo>
                    <a:lnTo>
                      <a:pt x="312" y="74"/>
                    </a:lnTo>
                    <a:lnTo>
                      <a:pt x="330" y="81"/>
                    </a:lnTo>
                    <a:lnTo>
                      <a:pt x="348" y="88"/>
                    </a:lnTo>
                    <a:lnTo>
                      <a:pt x="369" y="97"/>
                    </a:lnTo>
                    <a:lnTo>
                      <a:pt x="388" y="108"/>
                    </a:lnTo>
                    <a:lnTo>
                      <a:pt x="408" y="120"/>
                    </a:lnTo>
                    <a:lnTo>
                      <a:pt x="427" y="134"/>
                    </a:lnTo>
                    <a:lnTo>
                      <a:pt x="446" y="151"/>
                    </a:lnTo>
                    <a:lnTo>
                      <a:pt x="463" y="169"/>
                    </a:lnTo>
                    <a:lnTo>
                      <a:pt x="478" y="189"/>
                    </a:lnTo>
                    <a:lnTo>
                      <a:pt x="493" y="213"/>
                    </a:lnTo>
                    <a:lnTo>
                      <a:pt x="505" y="239"/>
                    </a:lnTo>
                    <a:lnTo>
                      <a:pt x="514" y="268"/>
                    </a:lnTo>
                    <a:lnTo>
                      <a:pt x="518" y="296"/>
                    </a:lnTo>
                    <a:lnTo>
                      <a:pt x="513" y="319"/>
                    </a:lnTo>
                    <a:lnTo>
                      <a:pt x="501" y="338"/>
                    </a:lnTo>
                    <a:lnTo>
                      <a:pt x="482" y="352"/>
                    </a:lnTo>
                    <a:lnTo>
                      <a:pt x="457" y="361"/>
                    </a:lnTo>
                    <a:lnTo>
                      <a:pt x="427" y="365"/>
                    </a:lnTo>
                    <a:lnTo>
                      <a:pt x="393" y="365"/>
                    </a:lnTo>
                    <a:lnTo>
                      <a:pt x="356" y="360"/>
                    </a:lnTo>
                    <a:lnTo>
                      <a:pt x="316" y="350"/>
                    </a:lnTo>
                    <a:lnTo>
                      <a:pt x="274" y="335"/>
                    </a:lnTo>
                    <a:lnTo>
                      <a:pt x="232" y="315"/>
                    </a:lnTo>
                    <a:lnTo>
                      <a:pt x="189" y="291"/>
                    </a:lnTo>
                    <a:lnTo>
                      <a:pt x="148" y="261"/>
                    </a:lnTo>
                    <a:lnTo>
                      <a:pt x="108" y="226"/>
                    </a:lnTo>
                    <a:lnTo>
                      <a:pt x="72" y="186"/>
                    </a:lnTo>
                    <a:lnTo>
                      <a:pt x="38" y="142"/>
                    </a:lnTo>
                    <a:lnTo>
                      <a:pt x="37" y="140"/>
                    </a:lnTo>
                    <a:lnTo>
                      <a:pt x="36" y="138"/>
                    </a:lnTo>
                    <a:lnTo>
                      <a:pt x="35" y="136"/>
                    </a:lnTo>
                    <a:lnTo>
                      <a:pt x="34" y="134"/>
                    </a:lnTo>
                    <a:lnTo>
                      <a:pt x="31" y="133"/>
                    </a:lnTo>
                    <a:lnTo>
                      <a:pt x="23" y="128"/>
                    </a:lnTo>
                    <a:lnTo>
                      <a:pt x="15" y="121"/>
                    </a:lnTo>
                    <a:lnTo>
                      <a:pt x="7" y="110"/>
                    </a:lnTo>
                    <a:lnTo>
                      <a:pt x="2" y="96"/>
                    </a:lnTo>
                    <a:lnTo>
                      <a:pt x="0" y="78"/>
                    </a:lnTo>
                    <a:lnTo>
                      <a:pt x="5" y="57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Freeform 126"/>
              <p:cNvSpPr>
                <a:spLocks/>
              </p:cNvSpPr>
              <p:nvPr/>
            </p:nvSpPr>
            <p:spPr bwMode="auto">
              <a:xfrm>
                <a:off x="5335" y="1388"/>
                <a:ext cx="98" cy="69"/>
              </a:xfrm>
              <a:custGeom>
                <a:avLst/>
                <a:gdLst>
                  <a:gd name="T0" fmla="*/ 1 w 491"/>
                  <a:gd name="T1" fmla="*/ 1 h 347"/>
                  <a:gd name="T2" fmla="*/ 1 w 491"/>
                  <a:gd name="T3" fmla="*/ 1 h 347"/>
                  <a:gd name="T4" fmla="*/ 2 w 491"/>
                  <a:gd name="T5" fmla="*/ 0 h 347"/>
                  <a:gd name="T6" fmla="*/ 2 w 491"/>
                  <a:gd name="T7" fmla="*/ 0 h 347"/>
                  <a:gd name="T8" fmla="*/ 3 w 491"/>
                  <a:gd name="T9" fmla="*/ 0 h 347"/>
                  <a:gd name="T10" fmla="*/ 3 w 491"/>
                  <a:gd name="T11" fmla="*/ 0 h 347"/>
                  <a:gd name="T12" fmla="*/ 4 w 491"/>
                  <a:gd name="T13" fmla="*/ 0 h 347"/>
                  <a:gd name="T14" fmla="*/ 4 w 491"/>
                  <a:gd name="T15" fmla="*/ 0 h 347"/>
                  <a:gd name="T16" fmla="*/ 5 w 491"/>
                  <a:gd name="T17" fmla="*/ 0 h 347"/>
                  <a:gd name="T18" fmla="*/ 6 w 491"/>
                  <a:gd name="T19" fmla="*/ 1 h 347"/>
                  <a:gd name="T20" fmla="*/ 6 w 491"/>
                  <a:gd name="T21" fmla="*/ 1 h 347"/>
                  <a:gd name="T22" fmla="*/ 7 w 491"/>
                  <a:gd name="T23" fmla="*/ 1 h 347"/>
                  <a:gd name="T24" fmla="*/ 7 w 491"/>
                  <a:gd name="T25" fmla="*/ 1 h 347"/>
                  <a:gd name="T26" fmla="*/ 8 w 491"/>
                  <a:gd name="T27" fmla="*/ 2 h 347"/>
                  <a:gd name="T28" fmla="*/ 9 w 491"/>
                  <a:gd name="T29" fmla="*/ 2 h 347"/>
                  <a:gd name="T30" fmla="*/ 9 w 491"/>
                  <a:gd name="T31" fmla="*/ 2 h 347"/>
                  <a:gd name="T32" fmla="*/ 10 w 491"/>
                  <a:gd name="T33" fmla="*/ 2 h 347"/>
                  <a:gd name="T34" fmla="*/ 10 w 491"/>
                  <a:gd name="T35" fmla="*/ 2 h 347"/>
                  <a:gd name="T36" fmla="*/ 11 w 491"/>
                  <a:gd name="T37" fmla="*/ 2 h 347"/>
                  <a:gd name="T38" fmla="*/ 11 w 491"/>
                  <a:gd name="T39" fmla="*/ 3 h 347"/>
                  <a:gd name="T40" fmla="*/ 12 w 491"/>
                  <a:gd name="T41" fmla="*/ 3 h 347"/>
                  <a:gd name="T42" fmla="*/ 12 w 491"/>
                  <a:gd name="T43" fmla="*/ 3 h 347"/>
                  <a:gd name="T44" fmla="*/ 13 w 491"/>
                  <a:gd name="T45" fmla="*/ 3 h 347"/>
                  <a:gd name="T46" fmla="*/ 14 w 491"/>
                  <a:gd name="T47" fmla="*/ 4 h 347"/>
                  <a:gd name="T48" fmla="*/ 15 w 491"/>
                  <a:gd name="T49" fmla="*/ 4 h 347"/>
                  <a:gd name="T50" fmla="*/ 15 w 491"/>
                  <a:gd name="T51" fmla="*/ 5 h 347"/>
                  <a:gd name="T52" fmla="*/ 16 w 491"/>
                  <a:gd name="T53" fmla="*/ 5 h 347"/>
                  <a:gd name="T54" fmla="*/ 17 w 491"/>
                  <a:gd name="T55" fmla="*/ 6 h 347"/>
                  <a:gd name="T56" fmla="*/ 18 w 491"/>
                  <a:gd name="T57" fmla="*/ 6 h 347"/>
                  <a:gd name="T58" fmla="*/ 18 w 491"/>
                  <a:gd name="T59" fmla="*/ 7 h 347"/>
                  <a:gd name="T60" fmla="*/ 19 w 491"/>
                  <a:gd name="T61" fmla="*/ 8 h 347"/>
                  <a:gd name="T62" fmla="*/ 19 w 491"/>
                  <a:gd name="T63" fmla="*/ 9 h 347"/>
                  <a:gd name="T64" fmla="*/ 19 w 491"/>
                  <a:gd name="T65" fmla="*/ 10 h 347"/>
                  <a:gd name="T66" fmla="*/ 20 w 491"/>
                  <a:gd name="T67" fmla="*/ 11 h 347"/>
                  <a:gd name="T68" fmla="*/ 19 w 491"/>
                  <a:gd name="T69" fmla="*/ 12 h 347"/>
                  <a:gd name="T70" fmla="*/ 19 w 491"/>
                  <a:gd name="T71" fmla="*/ 13 h 347"/>
                  <a:gd name="T72" fmla="*/ 18 w 491"/>
                  <a:gd name="T73" fmla="*/ 13 h 347"/>
                  <a:gd name="T74" fmla="*/ 17 w 491"/>
                  <a:gd name="T75" fmla="*/ 14 h 347"/>
                  <a:gd name="T76" fmla="*/ 16 w 491"/>
                  <a:gd name="T77" fmla="*/ 14 h 347"/>
                  <a:gd name="T78" fmla="*/ 15 w 491"/>
                  <a:gd name="T79" fmla="*/ 14 h 347"/>
                  <a:gd name="T80" fmla="*/ 13 w 491"/>
                  <a:gd name="T81" fmla="*/ 14 h 347"/>
                  <a:gd name="T82" fmla="*/ 12 w 491"/>
                  <a:gd name="T83" fmla="*/ 13 h 347"/>
                  <a:gd name="T84" fmla="*/ 10 w 491"/>
                  <a:gd name="T85" fmla="*/ 13 h 347"/>
                  <a:gd name="T86" fmla="*/ 9 w 491"/>
                  <a:gd name="T87" fmla="*/ 12 h 347"/>
                  <a:gd name="T88" fmla="*/ 7 w 491"/>
                  <a:gd name="T89" fmla="*/ 11 h 347"/>
                  <a:gd name="T90" fmla="*/ 6 w 491"/>
                  <a:gd name="T91" fmla="*/ 10 h 347"/>
                  <a:gd name="T92" fmla="*/ 4 w 491"/>
                  <a:gd name="T93" fmla="*/ 9 h 347"/>
                  <a:gd name="T94" fmla="*/ 3 w 491"/>
                  <a:gd name="T95" fmla="*/ 7 h 347"/>
                  <a:gd name="T96" fmla="*/ 1 w 491"/>
                  <a:gd name="T97" fmla="*/ 5 h 347"/>
                  <a:gd name="T98" fmla="*/ 1 w 491"/>
                  <a:gd name="T99" fmla="*/ 5 h 347"/>
                  <a:gd name="T100" fmla="*/ 1 w 491"/>
                  <a:gd name="T101" fmla="*/ 5 h 347"/>
                  <a:gd name="T102" fmla="*/ 1 w 491"/>
                  <a:gd name="T103" fmla="*/ 5 h 347"/>
                  <a:gd name="T104" fmla="*/ 1 w 491"/>
                  <a:gd name="T105" fmla="*/ 5 h 347"/>
                  <a:gd name="T106" fmla="*/ 1 w 491"/>
                  <a:gd name="T107" fmla="*/ 5 h 347"/>
                  <a:gd name="T108" fmla="*/ 1 w 491"/>
                  <a:gd name="T109" fmla="*/ 5 h 347"/>
                  <a:gd name="T110" fmla="*/ 1 w 491"/>
                  <a:gd name="T111" fmla="*/ 5 h 347"/>
                  <a:gd name="T112" fmla="*/ 0 w 491"/>
                  <a:gd name="T113" fmla="*/ 4 h 347"/>
                  <a:gd name="T114" fmla="*/ 0 w 491"/>
                  <a:gd name="T115" fmla="*/ 4 h 347"/>
                  <a:gd name="T116" fmla="*/ 0 w 491"/>
                  <a:gd name="T117" fmla="*/ 3 h 347"/>
                  <a:gd name="T118" fmla="*/ 0 w 491"/>
                  <a:gd name="T119" fmla="*/ 2 h 347"/>
                  <a:gd name="T120" fmla="*/ 1 w 491"/>
                  <a:gd name="T121" fmla="*/ 1 h 3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1"/>
                  <a:gd name="T184" fmla="*/ 0 h 347"/>
                  <a:gd name="T185" fmla="*/ 491 w 491"/>
                  <a:gd name="T186" fmla="*/ 347 h 3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1" h="347">
                    <a:moveTo>
                      <a:pt x="18" y="30"/>
                    </a:moveTo>
                    <a:lnTo>
                      <a:pt x="27" y="19"/>
                    </a:lnTo>
                    <a:lnTo>
                      <a:pt x="38" y="10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79" y="0"/>
                    </a:lnTo>
                    <a:lnTo>
                      <a:pt x="93" y="2"/>
                    </a:lnTo>
                    <a:lnTo>
                      <a:pt x="110" y="4"/>
                    </a:lnTo>
                    <a:lnTo>
                      <a:pt x="125" y="8"/>
                    </a:lnTo>
                    <a:lnTo>
                      <a:pt x="141" y="13"/>
                    </a:lnTo>
                    <a:lnTo>
                      <a:pt x="157" y="19"/>
                    </a:lnTo>
                    <a:lnTo>
                      <a:pt x="173" y="25"/>
                    </a:lnTo>
                    <a:lnTo>
                      <a:pt x="187" y="32"/>
                    </a:lnTo>
                    <a:lnTo>
                      <a:pt x="202" y="38"/>
                    </a:lnTo>
                    <a:lnTo>
                      <a:pt x="216" y="45"/>
                    </a:lnTo>
                    <a:lnTo>
                      <a:pt x="228" y="50"/>
                    </a:lnTo>
                    <a:lnTo>
                      <a:pt x="239" y="54"/>
                    </a:lnTo>
                    <a:lnTo>
                      <a:pt x="251" y="58"/>
                    </a:lnTo>
                    <a:lnTo>
                      <a:pt x="265" y="61"/>
                    </a:lnTo>
                    <a:lnTo>
                      <a:pt x="279" y="66"/>
                    </a:lnTo>
                    <a:lnTo>
                      <a:pt x="296" y="71"/>
                    </a:lnTo>
                    <a:lnTo>
                      <a:pt x="313" y="77"/>
                    </a:lnTo>
                    <a:lnTo>
                      <a:pt x="331" y="84"/>
                    </a:lnTo>
                    <a:lnTo>
                      <a:pt x="350" y="94"/>
                    </a:lnTo>
                    <a:lnTo>
                      <a:pt x="368" y="103"/>
                    </a:lnTo>
                    <a:lnTo>
                      <a:pt x="387" y="115"/>
                    </a:lnTo>
                    <a:lnTo>
                      <a:pt x="405" y="128"/>
                    </a:lnTo>
                    <a:lnTo>
                      <a:pt x="422" y="144"/>
                    </a:lnTo>
                    <a:lnTo>
                      <a:pt x="439" y="161"/>
                    </a:lnTo>
                    <a:lnTo>
                      <a:pt x="453" y="180"/>
                    </a:lnTo>
                    <a:lnTo>
                      <a:pt x="466" y="203"/>
                    </a:lnTo>
                    <a:lnTo>
                      <a:pt x="478" y="227"/>
                    </a:lnTo>
                    <a:lnTo>
                      <a:pt x="487" y="255"/>
                    </a:lnTo>
                    <a:lnTo>
                      <a:pt x="491" y="282"/>
                    </a:lnTo>
                    <a:lnTo>
                      <a:pt x="487" y="304"/>
                    </a:lnTo>
                    <a:lnTo>
                      <a:pt x="475" y="322"/>
                    </a:lnTo>
                    <a:lnTo>
                      <a:pt x="457" y="335"/>
                    </a:lnTo>
                    <a:lnTo>
                      <a:pt x="434" y="343"/>
                    </a:lnTo>
                    <a:lnTo>
                      <a:pt x="405" y="347"/>
                    </a:lnTo>
                    <a:lnTo>
                      <a:pt x="372" y="347"/>
                    </a:lnTo>
                    <a:lnTo>
                      <a:pt x="338" y="341"/>
                    </a:lnTo>
                    <a:lnTo>
                      <a:pt x="300" y="332"/>
                    </a:lnTo>
                    <a:lnTo>
                      <a:pt x="260" y="317"/>
                    </a:lnTo>
                    <a:lnTo>
                      <a:pt x="220" y="298"/>
                    </a:lnTo>
                    <a:lnTo>
                      <a:pt x="180" y="274"/>
                    </a:lnTo>
                    <a:lnTo>
                      <a:pt x="140" y="247"/>
                    </a:lnTo>
                    <a:lnTo>
                      <a:pt x="103" y="214"/>
                    </a:lnTo>
                    <a:lnTo>
                      <a:pt x="68" y="177"/>
                    </a:lnTo>
                    <a:lnTo>
                      <a:pt x="36" y="135"/>
                    </a:lnTo>
                    <a:lnTo>
                      <a:pt x="35" y="133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1" y="128"/>
                    </a:lnTo>
                    <a:lnTo>
                      <a:pt x="28" y="126"/>
                    </a:lnTo>
                    <a:lnTo>
                      <a:pt x="22" y="122"/>
                    </a:lnTo>
                    <a:lnTo>
                      <a:pt x="14" y="115"/>
                    </a:lnTo>
                    <a:lnTo>
                      <a:pt x="6" y="105"/>
                    </a:lnTo>
                    <a:lnTo>
                      <a:pt x="1" y="92"/>
                    </a:lnTo>
                    <a:lnTo>
                      <a:pt x="0" y="74"/>
                    </a:lnTo>
                    <a:lnTo>
                      <a:pt x="5" y="5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Freeform 127"/>
              <p:cNvSpPr>
                <a:spLocks/>
              </p:cNvSpPr>
              <p:nvPr/>
            </p:nvSpPr>
            <p:spPr bwMode="auto">
              <a:xfrm>
                <a:off x="5338" y="1390"/>
                <a:ext cx="93" cy="66"/>
              </a:xfrm>
              <a:custGeom>
                <a:avLst/>
                <a:gdLst>
                  <a:gd name="T0" fmla="*/ 1 w 463"/>
                  <a:gd name="T1" fmla="*/ 1 h 329"/>
                  <a:gd name="T2" fmla="*/ 1 w 463"/>
                  <a:gd name="T3" fmla="*/ 1 h 329"/>
                  <a:gd name="T4" fmla="*/ 1 w 463"/>
                  <a:gd name="T5" fmla="*/ 0 h 329"/>
                  <a:gd name="T6" fmla="*/ 2 w 463"/>
                  <a:gd name="T7" fmla="*/ 0 h 329"/>
                  <a:gd name="T8" fmla="*/ 2 w 463"/>
                  <a:gd name="T9" fmla="*/ 0 h 329"/>
                  <a:gd name="T10" fmla="*/ 3 w 463"/>
                  <a:gd name="T11" fmla="*/ 0 h 329"/>
                  <a:gd name="T12" fmla="*/ 4 w 463"/>
                  <a:gd name="T13" fmla="*/ 0 h 329"/>
                  <a:gd name="T14" fmla="*/ 4 w 463"/>
                  <a:gd name="T15" fmla="*/ 0 h 329"/>
                  <a:gd name="T16" fmla="*/ 5 w 463"/>
                  <a:gd name="T17" fmla="*/ 0 h 329"/>
                  <a:gd name="T18" fmla="*/ 5 w 463"/>
                  <a:gd name="T19" fmla="*/ 1 h 329"/>
                  <a:gd name="T20" fmla="*/ 6 w 463"/>
                  <a:gd name="T21" fmla="*/ 1 h 329"/>
                  <a:gd name="T22" fmla="*/ 7 w 463"/>
                  <a:gd name="T23" fmla="*/ 1 h 329"/>
                  <a:gd name="T24" fmla="*/ 7 w 463"/>
                  <a:gd name="T25" fmla="*/ 1 h 329"/>
                  <a:gd name="T26" fmla="*/ 8 w 463"/>
                  <a:gd name="T27" fmla="*/ 1 h 329"/>
                  <a:gd name="T28" fmla="*/ 8 w 463"/>
                  <a:gd name="T29" fmla="*/ 2 h 329"/>
                  <a:gd name="T30" fmla="*/ 9 w 463"/>
                  <a:gd name="T31" fmla="*/ 2 h 329"/>
                  <a:gd name="T32" fmla="*/ 9 w 463"/>
                  <a:gd name="T33" fmla="*/ 2 h 329"/>
                  <a:gd name="T34" fmla="*/ 10 w 463"/>
                  <a:gd name="T35" fmla="*/ 2 h 329"/>
                  <a:gd name="T36" fmla="*/ 10 w 463"/>
                  <a:gd name="T37" fmla="*/ 2 h 329"/>
                  <a:gd name="T38" fmla="*/ 11 w 463"/>
                  <a:gd name="T39" fmla="*/ 3 h 329"/>
                  <a:gd name="T40" fmla="*/ 11 w 463"/>
                  <a:gd name="T41" fmla="*/ 3 h 329"/>
                  <a:gd name="T42" fmla="*/ 12 w 463"/>
                  <a:gd name="T43" fmla="*/ 3 h 329"/>
                  <a:gd name="T44" fmla="*/ 13 w 463"/>
                  <a:gd name="T45" fmla="*/ 3 h 329"/>
                  <a:gd name="T46" fmla="*/ 13 w 463"/>
                  <a:gd name="T47" fmla="*/ 4 h 329"/>
                  <a:gd name="T48" fmla="*/ 14 w 463"/>
                  <a:gd name="T49" fmla="*/ 4 h 329"/>
                  <a:gd name="T50" fmla="*/ 15 w 463"/>
                  <a:gd name="T51" fmla="*/ 4 h 329"/>
                  <a:gd name="T52" fmla="*/ 15 w 463"/>
                  <a:gd name="T53" fmla="*/ 5 h 329"/>
                  <a:gd name="T54" fmla="*/ 16 w 463"/>
                  <a:gd name="T55" fmla="*/ 5 h 329"/>
                  <a:gd name="T56" fmla="*/ 17 w 463"/>
                  <a:gd name="T57" fmla="*/ 6 h 329"/>
                  <a:gd name="T58" fmla="*/ 17 w 463"/>
                  <a:gd name="T59" fmla="*/ 7 h 329"/>
                  <a:gd name="T60" fmla="*/ 18 w 463"/>
                  <a:gd name="T61" fmla="*/ 8 h 329"/>
                  <a:gd name="T62" fmla="*/ 18 w 463"/>
                  <a:gd name="T63" fmla="*/ 9 h 329"/>
                  <a:gd name="T64" fmla="*/ 18 w 463"/>
                  <a:gd name="T65" fmla="*/ 10 h 329"/>
                  <a:gd name="T66" fmla="*/ 19 w 463"/>
                  <a:gd name="T67" fmla="*/ 11 h 329"/>
                  <a:gd name="T68" fmla="*/ 18 w 463"/>
                  <a:gd name="T69" fmla="*/ 12 h 329"/>
                  <a:gd name="T70" fmla="*/ 18 w 463"/>
                  <a:gd name="T71" fmla="*/ 12 h 329"/>
                  <a:gd name="T72" fmla="*/ 17 w 463"/>
                  <a:gd name="T73" fmla="*/ 13 h 329"/>
                  <a:gd name="T74" fmla="*/ 16 w 463"/>
                  <a:gd name="T75" fmla="*/ 13 h 329"/>
                  <a:gd name="T76" fmla="*/ 15 w 463"/>
                  <a:gd name="T77" fmla="*/ 13 h 329"/>
                  <a:gd name="T78" fmla="*/ 14 w 463"/>
                  <a:gd name="T79" fmla="*/ 13 h 329"/>
                  <a:gd name="T80" fmla="*/ 13 w 463"/>
                  <a:gd name="T81" fmla="*/ 13 h 329"/>
                  <a:gd name="T82" fmla="*/ 11 w 463"/>
                  <a:gd name="T83" fmla="*/ 13 h 329"/>
                  <a:gd name="T84" fmla="*/ 10 w 463"/>
                  <a:gd name="T85" fmla="*/ 12 h 329"/>
                  <a:gd name="T86" fmla="*/ 8 w 463"/>
                  <a:gd name="T87" fmla="*/ 11 h 329"/>
                  <a:gd name="T88" fmla="*/ 7 w 463"/>
                  <a:gd name="T89" fmla="*/ 10 h 329"/>
                  <a:gd name="T90" fmla="*/ 5 w 463"/>
                  <a:gd name="T91" fmla="*/ 9 h 329"/>
                  <a:gd name="T92" fmla="*/ 4 w 463"/>
                  <a:gd name="T93" fmla="*/ 8 h 329"/>
                  <a:gd name="T94" fmla="*/ 3 w 463"/>
                  <a:gd name="T95" fmla="*/ 7 h 329"/>
                  <a:gd name="T96" fmla="*/ 1 w 463"/>
                  <a:gd name="T97" fmla="*/ 5 h 329"/>
                  <a:gd name="T98" fmla="*/ 1 w 463"/>
                  <a:gd name="T99" fmla="*/ 5 h 329"/>
                  <a:gd name="T100" fmla="*/ 1 w 463"/>
                  <a:gd name="T101" fmla="*/ 5 h 329"/>
                  <a:gd name="T102" fmla="*/ 1 w 463"/>
                  <a:gd name="T103" fmla="*/ 5 h 329"/>
                  <a:gd name="T104" fmla="*/ 1 w 463"/>
                  <a:gd name="T105" fmla="*/ 5 h 329"/>
                  <a:gd name="T106" fmla="*/ 1 w 463"/>
                  <a:gd name="T107" fmla="*/ 5 h 329"/>
                  <a:gd name="T108" fmla="*/ 1 w 463"/>
                  <a:gd name="T109" fmla="*/ 5 h 329"/>
                  <a:gd name="T110" fmla="*/ 0 w 463"/>
                  <a:gd name="T111" fmla="*/ 4 h 329"/>
                  <a:gd name="T112" fmla="*/ 0 w 463"/>
                  <a:gd name="T113" fmla="*/ 4 h 329"/>
                  <a:gd name="T114" fmla="*/ 0 w 463"/>
                  <a:gd name="T115" fmla="*/ 3 h 329"/>
                  <a:gd name="T116" fmla="*/ 0 w 463"/>
                  <a:gd name="T117" fmla="*/ 3 h 329"/>
                  <a:gd name="T118" fmla="*/ 0 w 463"/>
                  <a:gd name="T119" fmla="*/ 2 h 329"/>
                  <a:gd name="T120" fmla="*/ 1 w 463"/>
                  <a:gd name="T121" fmla="*/ 1 h 3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3"/>
                  <a:gd name="T184" fmla="*/ 0 h 329"/>
                  <a:gd name="T185" fmla="*/ 463 w 463"/>
                  <a:gd name="T186" fmla="*/ 329 h 3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3" h="329">
                    <a:moveTo>
                      <a:pt x="16" y="28"/>
                    </a:moveTo>
                    <a:lnTo>
                      <a:pt x="25" y="17"/>
                    </a:lnTo>
                    <a:lnTo>
                      <a:pt x="35" y="9"/>
                    </a:lnTo>
                    <a:lnTo>
                      <a:pt x="48" y="4"/>
                    </a:lnTo>
                    <a:lnTo>
                      <a:pt x="60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8" y="8"/>
                    </a:lnTo>
                    <a:lnTo>
                      <a:pt x="134" y="13"/>
                    </a:lnTo>
                    <a:lnTo>
                      <a:pt x="149" y="18"/>
                    </a:lnTo>
                    <a:lnTo>
                      <a:pt x="163" y="24"/>
                    </a:lnTo>
                    <a:lnTo>
                      <a:pt x="177" y="30"/>
                    </a:lnTo>
                    <a:lnTo>
                      <a:pt x="191" y="37"/>
                    </a:lnTo>
                    <a:lnTo>
                      <a:pt x="204" y="42"/>
                    </a:lnTo>
                    <a:lnTo>
                      <a:pt x="216" y="47"/>
                    </a:lnTo>
                    <a:lnTo>
                      <a:pt x="227" y="51"/>
                    </a:lnTo>
                    <a:lnTo>
                      <a:pt x="238" y="54"/>
                    </a:lnTo>
                    <a:lnTo>
                      <a:pt x="250" y="58"/>
                    </a:lnTo>
                    <a:lnTo>
                      <a:pt x="264" y="63"/>
                    </a:lnTo>
                    <a:lnTo>
                      <a:pt x="280" y="68"/>
                    </a:lnTo>
                    <a:lnTo>
                      <a:pt x="296" y="73"/>
                    </a:lnTo>
                    <a:lnTo>
                      <a:pt x="313" y="81"/>
                    </a:lnTo>
                    <a:lnTo>
                      <a:pt x="331" y="89"/>
                    </a:lnTo>
                    <a:lnTo>
                      <a:pt x="348" y="98"/>
                    </a:lnTo>
                    <a:lnTo>
                      <a:pt x="366" y="109"/>
                    </a:lnTo>
                    <a:lnTo>
                      <a:pt x="382" y="122"/>
                    </a:lnTo>
                    <a:lnTo>
                      <a:pt x="398" y="137"/>
                    </a:lnTo>
                    <a:lnTo>
                      <a:pt x="414" y="153"/>
                    </a:lnTo>
                    <a:lnTo>
                      <a:pt x="428" y="172"/>
                    </a:lnTo>
                    <a:lnTo>
                      <a:pt x="440" y="193"/>
                    </a:lnTo>
                    <a:lnTo>
                      <a:pt x="450" y="216"/>
                    </a:lnTo>
                    <a:lnTo>
                      <a:pt x="460" y="243"/>
                    </a:lnTo>
                    <a:lnTo>
                      <a:pt x="463" y="269"/>
                    </a:lnTo>
                    <a:lnTo>
                      <a:pt x="459" y="289"/>
                    </a:lnTo>
                    <a:lnTo>
                      <a:pt x="448" y="305"/>
                    </a:lnTo>
                    <a:lnTo>
                      <a:pt x="431" y="318"/>
                    </a:lnTo>
                    <a:lnTo>
                      <a:pt x="408" y="326"/>
                    </a:lnTo>
                    <a:lnTo>
                      <a:pt x="382" y="329"/>
                    </a:lnTo>
                    <a:lnTo>
                      <a:pt x="351" y="328"/>
                    </a:lnTo>
                    <a:lnTo>
                      <a:pt x="318" y="323"/>
                    </a:lnTo>
                    <a:lnTo>
                      <a:pt x="282" y="314"/>
                    </a:lnTo>
                    <a:lnTo>
                      <a:pt x="245" y="299"/>
                    </a:lnTo>
                    <a:lnTo>
                      <a:pt x="206" y="282"/>
                    </a:lnTo>
                    <a:lnTo>
                      <a:pt x="168" y="259"/>
                    </a:lnTo>
                    <a:lnTo>
                      <a:pt x="132" y="233"/>
                    </a:lnTo>
                    <a:lnTo>
                      <a:pt x="96" y="202"/>
                    </a:lnTo>
                    <a:lnTo>
                      <a:pt x="63" y="167"/>
                    </a:lnTo>
                    <a:lnTo>
                      <a:pt x="32" y="129"/>
                    </a:lnTo>
                    <a:lnTo>
                      <a:pt x="31" y="127"/>
                    </a:lnTo>
                    <a:lnTo>
                      <a:pt x="30" y="126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5" y="120"/>
                    </a:lnTo>
                    <a:lnTo>
                      <a:pt x="19" y="116"/>
                    </a:lnTo>
                    <a:lnTo>
                      <a:pt x="11" y="109"/>
                    </a:lnTo>
                    <a:lnTo>
                      <a:pt x="5" y="99"/>
                    </a:lnTo>
                    <a:lnTo>
                      <a:pt x="0" y="87"/>
                    </a:lnTo>
                    <a:lnTo>
                      <a:pt x="0" y="70"/>
                    </a:lnTo>
                    <a:lnTo>
                      <a:pt x="4" y="51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Freeform 128"/>
              <p:cNvSpPr>
                <a:spLocks/>
              </p:cNvSpPr>
              <p:nvPr/>
            </p:nvSpPr>
            <p:spPr bwMode="auto">
              <a:xfrm>
                <a:off x="5341" y="1393"/>
                <a:ext cx="87" cy="62"/>
              </a:xfrm>
              <a:custGeom>
                <a:avLst/>
                <a:gdLst>
                  <a:gd name="T0" fmla="*/ 1 w 436"/>
                  <a:gd name="T1" fmla="*/ 1 h 311"/>
                  <a:gd name="T2" fmla="*/ 1 w 436"/>
                  <a:gd name="T3" fmla="*/ 1 h 311"/>
                  <a:gd name="T4" fmla="*/ 1 w 436"/>
                  <a:gd name="T5" fmla="*/ 0 h 311"/>
                  <a:gd name="T6" fmla="*/ 2 w 436"/>
                  <a:gd name="T7" fmla="*/ 0 h 311"/>
                  <a:gd name="T8" fmla="*/ 2 w 436"/>
                  <a:gd name="T9" fmla="*/ 0 h 311"/>
                  <a:gd name="T10" fmla="*/ 3 w 436"/>
                  <a:gd name="T11" fmla="*/ 0 h 311"/>
                  <a:gd name="T12" fmla="*/ 3 w 436"/>
                  <a:gd name="T13" fmla="*/ 0 h 311"/>
                  <a:gd name="T14" fmla="*/ 4 w 436"/>
                  <a:gd name="T15" fmla="*/ 0 h 311"/>
                  <a:gd name="T16" fmla="*/ 5 w 436"/>
                  <a:gd name="T17" fmla="*/ 0 h 311"/>
                  <a:gd name="T18" fmla="*/ 5 w 436"/>
                  <a:gd name="T19" fmla="*/ 0 h 311"/>
                  <a:gd name="T20" fmla="*/ 6 w 436"/>
                  <a:gd name="T21" fmla="*/ 1 h 311"/>
                  <a:gd name="T22" fmla="*/ 6 w 436"/>
                  <a:gd name="T23" fmla="*/ 1 h 311"/>
                  <a:gd name="T24" fmla="*/ 7 w 436"/>
                  <a:gd name="T25" fmla="*/ 1 h 311"/>
                  <a:gd name="T26" fmla="*/ 7 w 436"/>
                  <a:gd name="T27" fmla="*/ 1 h 311"/>
                  <a:gd name="T28" fmla="*/ 8 w 436"/>
                  <a:gd name="T29" fmla="*/ 2 h 311"/>
                  <a:gd name="T30" fmla="*/ 8 w 436"/>
                  <a:gd name="T31" fmla="*/ 2 h 311"/>
                  <a:gd name="T32" fmla="*/ 9 w 436"/>
                  <a:gd name="T33" fmla="*/ 2 h 311"/>
                  <a:gd name="T34" fmla="*/ 9 w 436"/>
                  <a:gd name="T35" fmla="*/ 2 h 311"/>
                  <a:gd name="T36" fmla="*/ 10 w 436"/>
                  <a:gd name="T37" fmla="*/ 2 h 311"/>
                  <a:gd name="T38" fmla="*/ 10 w 436"/>
                  <a:gd name="T39" fmla="*/ 2 h 311"/>
                  <a:gd name="T40" fmla="*/ 11 w 436"/>
                  <a:gd name="T41" fmla="*/ 3 h 311"/>
                  <a:gd name="T42" fmla="*/ 11 w 436"/>
                  <a:gd name="T43" fmla="*/ 3 h 311"/>
                  <a:gd name="T44" fmla="*/ 12 w 436"/>
                  <a:gd name="T45" fmla="*/ 3 h 311"/>
                  <a:gd name="T46" fmla="*/ 13 w 436"/>
                  <a:gd name="T47" fmla="*/ 3 h 311"/>
                  <a:gd name="T48" fmla="*/ 13 w 436"/>
                  <a:gd name="T49" fmla="*/ 4 h 311"/>
                  <a:gd name="T50" fmla="*/ 14 w 436"/>
                  <a:gd name="T51" fmla="*/ 4 h 311"/>
                  <a:gd name="T52" fmla="*/ 14 w 436"/>
                  <a:gd name="T53" fmla="*/ 5 h 311"/>
                  <a:gd name="T54" fmla="*/ 15 w 436"/>
                  <a:gd name="T55" fmla="*/ 5 h 311"/>
                  <a:gd name="T56" fmla="*/ 16 w 436"/>
                  <a:gd name="T57" fmla="*/ 6 h 311"/>
                  <a:gd name="T58" fmla="*/ 16 w 436"/>
                  <a:gd name="T59" fmla="*/ 6 h 311"/>
                  <a:gd name="T60" fmla="*/ 17 w 436"/>
                  <a:gd name="T61" fmla="*/ 7 h 311"/>
                  <a:gd name="T62" fmla="*/ 17 w 436"/>
                  <a:gd name="T63" fmla="*/ 8 h 311"/>
                  <a:gd name="T64" fmla="*/ 17 w 436"/>
                  <a:gd name="T65" fmla="*/ 9 h 311"/>
                  <a:gd name="T66" fmla="*/ 17 w 436"/>
                  <a:gd name="T67" fmla="*/ 10 h 311"/>
                  <a:gd name="T68" fmla="*/ 17 w 436"/>
                  <a:gd name="T69" fmla="*/ 11 h 311"/>
                  <a:gd name="T70" fmla="*/ 17 w 436"/>
                  <a:gd name="T71" fmla="*/ 12 h 311"/>
                  <a:gd name="T72" fmla="*/ 16 w 436"/>
                  <a:gd name="T73" fmla="*/ 12 h 311"/>
                  <a:gd name="T74" fmla="*/ 15 w 436"/>
                  <a:gd name="T75" fmla="*/ 12 h 311"/>
                  <a:gd name="T76" fmla="*/ 14 w 436"/>
                  <a:gd name="T77" fmla="*/ 12 h 311"/>
                  <a:gd name="T78" fmla="*/ 13 w 436"/>
                  <a:gd name="T79" fmla="*/ 12 h 311"/>
                  <a:gd name="T80" fmla="*/ 12 w 436"/>
                  <a:gd name="T81" fmla="*/ 12 h 311"/>
                  <a:gd name="T82" fmla="*/ 11 w 436"/>
                  <a:gd name="T83" fmla="*/ 12 h 311"/>
                  <a:gd name="T84" fmla="*/ 9 w 436"/>
                  <a:gd name="T85" fmla="*/ 11 h 311"/>
                  <a:gd name="T86" fmla="*/ 8 w 436"/>
                  <a:gd name="T87" fmla="*/ 11 h 311"/>
                  <a:gd name="T88" fmla="*/ 6 w 436"/>
                  <a:gd name="T89" fmla="*/ 10 h 311"/>
                  <a:gd name="T90" fmla="*/ 5 w 436"/>
                  <a:gd name="T91" fmla="*/ 9 h 311"/>
                  <a:gd name="T92" fmla="*/ 4 w 436"/>
                  <a:gd name="T93" fmla="*/ 8 h 311"/>
                  <a:gd name="T94" fmla="*/ 2 w 436"/>
                  <a:gd name="T95" fmla="*/ 6 h 311"/>
                  <a:gd name="T96" fmla="*/ 1 w 436"/>
                  <a:gd name="T97" fmla="*/ 5 h 311"/>
                  <a:gd name="T98" fmla="*/ 1 w 436"/>
                  <a:gd name="T99" fmla="*/ 5 h 311"/>
                  <a:gd name="T100" fmla="*/ 1 w 436"/>
                  <a:gd name="T101" fmla="*/ 5 h 311"/>
                  <a:gd name="T102" fmla="*/ 1 w 436"/>
                  <a:gd name="T103" fmla="*/ 5 h 311"/>
                  <a:gd name="T104" fmla="*/ 1 w 436"/>
                  <a:gd name="T105" fmla="*/ 5 h 311"/>
                  <a:gd name="T106" fmla="*/ 1 w 436"/>
                  <a:gd name="T107" fmla="*/ 5 h 311"/>
                  <a:gd name="T108" fmla="*/ 1 w 436"/>
                  <a:gd name="T109" fmla="*/ 4 h 311"/>
                  <a:gd name="T110" fmla="*/ 0 w 436"/>
                  <a:gd name="T111" fmla="*/ 4 h 311"/>
                  <a:gd name="T112" fmla="*/ 0 w 436"/>
                  <a:gd name="T113" fmla="*/ 4 h 311"/>
                  <a:gd name="T114" fmla="*/ 0 w 436"/>
                  <a:gd name="T115" fmla="*/ 3 h 311"/>
                  <a:gd name="T116" fmla="*/ 0 w 436"/>
                  <a:gd name="T117" fmla="*/ 3 h 311"/>
                  <a:gd name="T118" fmla="*/ 0 w 436"/>
                  <a:gd name="T119" fmla="*/ 2 h 311"/>
                  <a:gd name="T120" fmla="*/ 1 w 436"/>
                  <a:gd name="T121" fmla="*/ 1 h 3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6"/>
                  <a:gd name="T184" fmla="*/ 0 h 311"/>
                  <a:gd name="T185" fmla="*/ 436 w 436"/>
                  <a:gd name="T186" fmla="*/ 311 h 3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6" h="311">
                    <a:moveTo>
                      <a:pt x="15" y="27"/>
                    </a:moveTo>
                    <a:lnTo>
                      <a:pt x="25" y="16"/>
                    </a:lnTo>
                    <a:lnTo>
                      <a:pt x="34" y="8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8" y="3"/>
                    </a:lnTo>
                    <a:lnTo>
                      <a:pt x="113" y="6"/>
                    </a:lnTo>
                    <a:lnTo>
                      <a:pt x="128" y="11"/>
                    </a:lnTo>
                    <a:lnTo>
                      <a:pt x="142" y="16"/>
                    </a:lnTo>
                    <a:lnTo>
                      <a:pt x="156" y="23"/>
                    </a:lnTo>
                    <a:lnTo>
                      <a:pt x="170" y="29"/>
                    </a:lnTo>
                    <a:lnTo>
                      <a:pt x="183" y="34"/>
                    </a:lnTo>
                    <a:lnTo>
                      <a:pt x="195" y="40"/>
                    </a:lnTo>
                    <a:lnTo>
                      <a:pt x="206" y="44"/>
                    </a:lnTo>
                    <a:lnTo>
                      <a:pt x="217" y="48"/>
                    </a:lnTo>
                    <a:lnTo>
                      <a:pt x="227" y="51"/>
                    </a:lnTo>
                    <a:lnTo>
                      <a:pt x="239" y="55"/>
                    </a:lnTo>
                    <a:lnTo>
                      <a:pt x="252" y="59"/>
                    </a:lnTo>
                    <a:lnTo>
                      <a:pt x="267" y="64"/>
                    </a:lnTo>
                    <a:lnTo>
                      <a:pt x="282" y="70"/>
                    </a:lnTo>
                    <a:lnTo>
                      <a:pt x="297" y="76"/>
                    </a:lnTo>
                    <a:lnTo>
                      <a:pt x="314" y="84"/>
                    </a:lnTo>
                    <a:lnTo>
                      <a:pt x="330" y="93"/>
                    </a:lnTo>
                    <a:lnTo>
                      <a:pt x="345" y="103"/>
                    </a:lnTo>
                    <a:lnTo>
                      <a:pt x="361" y="116"/>
                    </a:lnTo>
                    <a:lnTo>
                      <a:pt x="376" y="129"/>
                    </a:lnTo>
                    <a:lnTo>
                      <a:pt x="390" y="144"/>
                    </a:lnTo>
                    <a:lnTo>
                      <a:pt x="404" y="163"/>
                    </a:lnTo>
                    <a:lnTo>
                      <a:pt x="415" y="182"/>
                    </a:lnTo>
                    <a:lnTo>
                      <a:pt x="425" y="205"/>
                    </a:lnTo>
                    <a:lnTo>
                      <a:pt x="433" y="230"/>
                    </a:lnTo>
                    <a:lnTo>
                      <a:pt x="436" y="255"/>
                    </a:lnTo>
                    <a:lnTo>
                      <a:pt x="432" y="274"/>
                    </a:lnTo>
                    <a:lnTo>
                      <a:pt x="422" y="289"/>
                    </a:lnTo>
                    <a:lnTo>
                      <a:pt x="407" y="301"/>
                    </a:lnTo>
                    <a:lnTo>
                      <a:pt x="385" y="308"/>
                    </a:lnTo>
                    <a:lnTo>
                      <a:pt x="360" y="311"/>
                    </a:lnTo>
                    <a:lnTo>
                      <a:pt x="331" y="310"/>
                    </a:lnTo>
                    <a:lnTo>
                      <a:pt x="299" y="304"/>
                    </a:lnTo>
                    <a:lnTo>
                      <a:pt x="266" y="294"/>
                    </a:lnTo>
                    <a:lnTo>
                      <a:pt x="231" y="281"/>
                    </a:lnTo>
                    <a:lnTo>
                      <a:pt x="194" y="264"/>
                    </a:lnTo>
                    <a:lnTo>
                      <a:pt x="158" y="243"/>
                    </a:lnTo>
                    <a:lnTo>
                      <a:pt x="124" y="218"/>
                    </a:lnTo>
                    <a:lnTo>
                      <a:pt x="90" y="189"/>
                    </a:lnTo>
                    <a:lnTo>
                      <a:pt x="59" y="156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9" y="117"/>
                    </a:lnTo>
                    <a:lnTo>
                      <a:pt x="28" y="116"/>
                    </a:lnTo>
                    <a:lnTo>
                      <a:pt x="24" y="114"/>
                    </a:lnTo>
                    <a:lnTo>
                      <a:pt x="18" y="108"/>
                    </a:lnTo>
                    <a:lnTo>
                      <a:pt x="11" y="102"/>
                    </a:lnTo>
                    <a:lnTo>
                      <a:pt x="5" y="92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48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Freeform 129"/>
              <p:cNvSpPr>
                <a:spLocks/>
              </p:cNvSpPr>
              <p:nvPr/>
            </p:nvSpPr>
            <p:spPr bwMode="auto">
              <a:xfrm>
                <a:off x="5344" y="1395"/>
                <a:ext cx="82" cy="59"/>
              </a:xfrm>
              <a:custGeom>
                <a:avLst/>
                <a:gdLst>
                  <a:gd name="T0" fmla="*/ 1 w 410"/>
                  <a:gd name="T1" fmla="*/ 1 h 293"/>
                  <a:gd name="T2" fmla="*/ 1 w 410"/>
                  <a:gd name="T3" fmla="*/ 1 h 293"/>
                  <a:gd name="T4" fmla="*/ 1 w 410"/>
                  <a:gd name="T5" fmla="*/ 0 h 293"/>
                  <a:gd name="T6" fmla="*/ 2 w 410"/>
                  <a:gd name="T7" fmla="*/ 0 h 293"/>
                  <a:gd name="T8" fmla="*/ 2 w 410"/>
                  <a:gd name="T9" fmla="*/ 0 h 293"/>
                  <a:gd name="T10" fmla="*/ 3 w 410"/>
                  <a:gd name="T11" fmla="*/ 0 h 293"/>
                  <a:gd name="T12" fmla="*/ 3 w 410"/>
                  <a:gd name="T13" fmla="*/ 0 h 293"/>
                  <a:gd name="T14" fmla="*/ 4 w 410"/>
                  <a:gd name="T15" fmla="*/ 0 h 293"/>
                  <a:gd name="T16" fmla="*/ 4 w 410"/>
                  <a:gd name="T17" fmla="*/ 0 h 293"/>
                  <a:gd name="T18" fmla="*/ 5 w 410"/>
                  <a:gd name="T19" fmla="*/ 0 h 293"/>
                  <a:gd name="T20" fmla="*/ 5 w 410"/>
                  <a:gd name="T21" fmla="*/ 1 h 293"/>
                  <a:gd name="T22" fmla="*/ 6 w 410"/>
                  <a:gd name="T23" fmla="*/ 1 h 293"/>
                  <a:gd name="T24" fmla="*/ 6 w 410"/>
                  <a:gd name="T25" fmla="*/ 1 h 293"/>
                  <a:gd name="T26" fmla="*/ 7 w 410"/>
                  <a:gd name="T27" fmla="*/ 1 h 293"/>
                  <a:gd name="T28" fmla="*/ 7 w 410"/>
                  <a:gd name="T29" fmla="*/ 2 h 293"/>
                  <a:gd name="T30" fmla="*/ 8 w 410"/>
                  <a:gd name="T31" fmla="*/ 2 h 293"/>
                  <a:gd name="T32" fmla="*/ 8 w 410"/>
                  <a:gd name="T33" fmla="*/ 2 h 293"/>
                  <a:gd name="T34" fmla="*/ 9 w 410"/>
                  <a:gd name="T35" fmla="*/ 2 h 293"/>
                  <a:gd name="T36" fmla="*/ 9 w 410"/>
                  <a:gd name="T37" fmla="*/ 2 h 293"/>
                  <a:gd name="T38" fmla="*/ 10 w 410"/>
                  <a:gd name="T39" fmla="*/ 2 h 293"/>
                  <a:gd name="T40" fmla="*/ 10 w 410"/>
                  <a:gd name="T41" fmla="*/ 2 h 293"/>
                  <a:gd name="T42" fmla="*/ 11 w 410"/>
                  <a:gd name="T43" fmla="*/ 3 h 293"/>
                  <a:gd name="T44" fmla="*/ 11 w 410"/>
                  <a:gd name="T45" fmla="*/ 3 h 293"/>
                  <a:gd name="T46" fmla="*/ 12 w 410"/>
                  <a:gd name="T47" fmla="*/ 3 h 293"/>
                  <a:gd name="T48" fmla="*/ 12 w 410"/>
                  <a:gd name="T49" fmla="*/ 4 h 293"/>
                  <a:gd name="T50" fmla="*/ 13 w 410"/>
                  <a:gd name="T51" fmla="*/ 4 h 293"/>
                  <a:gd name="T52" fmla="*/ 14 w 410"/>
                  <a:gd name="T53" fmla="*/ 4 h 293"/>
                  <a:gd name="T54" fmla="*/ 14 w 410"/>
                  <a:gd name="T55" fmla="*/ 5 h 293"/>
                  <a:gd name="T56" fmla="*/ 15 w 410"/>
                  <a:gd name="T57" fmla="*/ 6 h 293"/>
                  <a:gd name="T58" fmla="*/ 15 w 410"/>
                  <a:gd name="T59" fmla="*/ 6 h 293"/>
                  <a:gd name="T60" fmla="*/ 16 w 410"/>
                  <a:gd name="T61" fmla="*/ 7 h 293"/>
                  <a:gd name="T62" fmla="*/ 16 w 410"/>
                  <a:gd name="T63" fmla="*/ 8 h 293"/>
                  <a:gd name="T64" fmla="*/ 16 w 410"/>
                  <a:gd name="T65" fmla="*/ 9 h 293"/>
                  <a:gd name="T66" fmla="*/ 16 w 410"/>
                  <a:gd name="T67" fmla="*/ 10 h 293"/>
                  <a:gd name="T68" fmla="*/ 16 w 410"/>
                  <a:gd name="T69" fmla="*/ 10 h 293"/>
                  <a:gd name="T70" fmla="*/ 16 w 410"/>
                  <a:gd name="T71" fmla="*/ 11 h 293"/>
                  <a:gd name="T72" fmla="*/ 15 w 410"/>
                  <a:gd name="T73" fmla="*/ 11 h 293"/>
                  <a:gd name="T74" fmla="*/ 15 w 410"/>
                  <a:gd name="T75" fmla="*/ 12 h 293"/>
                  <a:gd name="T76" fmla="*/ 14 w 410"/>
                  <a:gd name="T77" fmla="*/ 12 h 293"/>
                  <a:gd name="T78" fmla="*/ 12 w 410"/>
                  <a:gd name="T79" fmla="*/ 12 h 293"/>
                  <a:gd name="T80" fmla="*/ 11 w 410"/>
                  <a:gd name="T81" fmla="*/ 12 h 293"/>
                  <a:gd name="T82" fmla="*/ 10 w 410"/>
                  <a:gd name="T83" fmla="*/ 11 h 293"/>
                  <a:gd name="T84" fmla="*/ 9 w 410"/>
                  <a:gd name="T85" fmla="*/ 11 h 293"/>
                  <a:gd name="T86" fmla="*/ 7 w 410"/>
                  <a:gd name="T87" fmla="*/ 10 h 293"/>
                  <a:gd name="T88" fmla="*/ 6 w 410"/>
                  <a:gd name="T89" fmla="*/ 9 h 293"/>
                  <a:gd name="T90" fmla="*/ 5 w 410"/>
                  <a:gd name="T91" fmla="*/ 8 h 293"/>
                  <a:gd name="T92" fmla="*/ 3 w 410"/>
                  <a:gd name="T93" fmla="*/ 7 h 293"/>
                  <a:gd name="T94" fmla="*/ 2 w 410"/>
                  <a:gd name="T95" fmla="*/ 6 h 293"/>
                  <a:gd name="T96" fmla="*/ 1 w 410"/>
                  <a:gd name="T97" fmla="*/ 5 h 293"/>
                  <a:gd name="T98" fmla="*/ 1 w 410"/>
                  <a:gd name="T99" fmla="*/ 5 h 293"/>
                  <a:gd name="T100" fmla="*/ 1 w 410"/>
                  <a:gd name="T101" fmla="*/ 5 h 293"/>
                  <a:gd name="T102" fmla="*/ 1 w 410"/>
                  <a:gd name="T103" fmla="*/ 4 h 293"/>
                  <a:gd name="T104" fmla="*/ 1 w 410"/>
                  <a:gd name="T105" fmla="*/ 4 h 293"/>
                  <a:gd name="T106" fmla="*/ 1 w 410"/>
                  <a:gd name="T107" fmla="*/ 4 h 293"/>
                  <a:gd name="T108" fmla="*/ 1 w 410"/>
                  <a:gd name="T109" fmla="*/ 4 h 293"/>
                  <a:gd name="T110" fmla="*/ 0 w 410"/>
                  <a:gd name="T111" fmla="*/ 4 h 293"/>
                  <a:gd name="T112" fmla="*/ 0 w 410"/>
                  <a:gd name="T113" fmla="*/ 4 h 293"/>
                  <a:gd name="T114" fmla="*/ 0 w 410"/>
                  <a:gd name="T115" fmla="*/ 3 h 293"/>
                  <a:gd name="T116" fmla="*/ 0 w 410"/>
                  <a:gd name="T117" fmla="*/ 2 h 293"/>
                  <a:gd name="T118" fmla="*/ 0 w 410"/>
                  <a:gd name="T119" fmla="*/ 2 h 293"/>
                  <a:gd name="T120" fmla="*/ 1 w 410"/>
                  <a:gd name="T121" fmla="*/ 1 h 2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0"/>
                  <a:gd name="T184" fmla="*/ 0 h 293"/>
                  <a:gd name="T185" fmla="*/ 410 w 410"/>
                  <a:gd name="T186" fmla="*/ 293 h 29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0" h="293">
                    <a:moveTo>
                      <a:pt x="16" y="26"/>
                    </a:moveTo>
                    <a:lnTo>
                      <a:pt x="24" y="16"/>
                    </a:lnTo>
                    <a:lnTo>
                      <a:pt x="34" y="9"/>
                    </a:lnTo>
                    <a:lnTo>
                      <a:pt x="44" y="3"/>
                    </a:lnTo>
                    <a:lnTo>
                      <a:pt x="56" y="1"/>
                    </a:lnTo>
                    <a:lnTo>
                      <a:pt x="68" y="0"/>
                    </a:lnTo>
                    <a:lnTo>
                      <a:pt x="81" y="1"/>
                    </a:lnTo>
                    <a:lnTo>
                      <a:pt x="94" y="3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5" y="17"/>
                    </a:lnTo>
                    <a:lnTo>
                      <a:pt x="149" y="22"/>
                    </a:lnTo>
                    <a:lnTo>
                      <a:pt x="162" y="28"/>
                    </a:lnTo>
                    <a:lnTo>
                      <a:pt x="174" y="33"/>
                    </a:lnTo>
                    <a:lnTo>
                      <a:pt x="185" y="38"/>
                    </a:lnTo>
                    <a:lnTo>
                      <a:pt x="197" y="42"/>
                    </a:lnTo>
                    <a:lnTo>
                      <a:pt x="206" y="46"/>
                    </a:lnTo>
                    <a:lnTo>
                      <a:pt x="216" y="49"/>
                    </a:lnTo>
                    <a:lnTo>
                      <a:pt x="227" y="52"/>
                    </a:lnTo>
                    <a:lnTo>
                      <a:pt x="239" y="57"/>
                    </a:lnTo>
                    <a:lnTo>
                      <a:pt x="253" y="62"/>
                    </a:lnTo>
                    <a:lnTo>
                      <a:pt x="267" y="67"/>
                    </a:lnTo>
                    <a:lnTo>
                      <a:pt x="281" y="73"/>
                    </a:lnTo>
                    <a:lnTo>
                      <a:pt x="296" y="80"/>
                    </a:lnTo>
                    <a:lnTo>
                      <a:pt x="311" y="88"/>
                    </a:lnTo>
                    <a:lnTo>
                      <a:pt x="325" y="97"/>
                    </a:lnTo>
                    <a:lnTo>
                      <a:pt x="341" y="109"/>
                    </a:lnTo>
                    <a:lnTo>
                      <a:pt x="354" y="122"/>
                    </a:lnTo>
                    <a:lnTo>
                      <a:pt x="367" y="137"/>
                    </a:lnTo>
                    <a:lnTo>
                      <a:pt x="379" y="154"/>
                    </a:lnTo>
                    <a:lnTo>
                      <a:pt x="390" y="173"/>
                    </a:lnTo>
                    <a:lnTo>
                      <a:pt x="399" y="195"/>
                    </a:lnTo>
                    <a:lnTo>
                      <a:pt x="407" y="218"/>
                    </a:lnTo>
                    <a:lnTo>
                      <a:pt x="410" y="241"/>
                    </a:lnTo>
                    <a:lnTo>
                      <a:pt x="407" y="259"/>
                    </a:lnTo>
                    <a:lnTo>
                      <a:pt x="397" y="274"/>
                    </a:lnTo>
                    <a:lnTo>
                      <a:pt x="383" y="285"/>
                    </a:lnTo>
                    <a:lnTo>
                      <a:pt x="363" y="291"/>
                    </a:lnTo>
                    <a:lnTo>
                      <a:pt x="339" y="293"/>
                    </a:lnTo>
                    <a:lnTo>
                      <a:pt x="312" y="292"/>
                    </a:lnTo>
                    <a:lnTo>
                      <a:pt x="282" y="286"/>
                    </a:lnTo>
                    <a:lnTo>
                      <a:pt x="251" y="276"/>
                    </a:lnTo>
                    <a:lnTo>
                      <a:pt x="217" y="264"/>
                    </a:lnTo>
                    <a:lnTo>
                      <a:pt x="183" y="248"/>
                    </a:lnTo>
                    <a:lnTo>
                      <a:pt x="150" y="227"/>
                    </a:lnTo>
                    <a:lnTo>
                      <a:pt x="117" y="204"/>
                    </a:lnTo>
                    <a:lnTo>
                      <a:pt x="85" y="177"/>
                    </a:lnTo>
                    <a:lnTo>
                      <a:pt x="56" y="147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3" y="108"/>
                    </a:lnTo>
                    <a:lnTo>
                      <a:pt x="17" y="103"/>
                    </a:lnTo>
                    <a:lnTo>
                      <a:pt x="11" y="96"/>
                    </a:lnTo>
                    <a:lnTo>
                      <a:pt x="4" y="87"/>
                    </a:lnTo>
                    <a:lnTo>
                      <a:pt x="1" y="76"/>
                    </a:lnTo>
                    <a:lnTo>
                      <a:pt x="0" y="62"/>
                    </a:lnTo>
                    <a:lnTo>
                      <a:pt x="5" y="45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Freeform 130"/>
              <p:cNvSpPr>
                <a:spLocks/>
              </p:cNvSpPr>
              <p:nvPr/>
            </p:nvSpPr>
            <p:spPr bwMode="auto">
              <a:xfrm>
                <a:off x="5347" y="1398"/>
                <a:ext cx="77" cy="55"/>
              </a:xfrm>
              <a:custGeom>
                <a:avLst/>
                <a:gdLst>
                  <a:gd name="T0" fmla="*/ 1 w 383"/>
                  <a:gd name="T1" fmla="*/ 1 h 275"/>
                  <a:gd name="T2" fmla="*/ 1 w 383"/>
                  <a:gd name="T3" fmla="*/ 1 h 275"/>
                  <a:gd name="T4" fmla="*/ 1 w 383"/>
                  <a:gd name="T5" fmla="*/ 0 h 275"/>
                  <a:gd name="T6" fmla="*/ 2 w 383"/>
                  <a:gd name="T7" fmla="*/ 0 h 275"/>
                  <a:gd name="T8" fmla="*/ 2 w 383"/>
                  <a:gd name="T9" fmla="*/ 0 h 275"/>
                  <a:gd name="T10" fmla="*/ 3 w 383"/>
                  <a:gd name="T11" fmla="*/ 0 h 275"/>
                  <a:gd name="T12" fmla="*/ 3 w 383"/>
                  <a:gd name="T13" fmla="*/ 0 h 275"/>
                  <a:gd name="T14" fmla="*/ 4 w 383"/>
                  <a:gd name="T15" fmla="*/ 0 h 275"/>
                  <a:gd name="T16" fmla="*/ 4 w 383"/>
                  <a:gd name="T17" fmla="*/ 0 h 275"/>
                  <a:gd name="T18" fmla="*/ 5 w 383"/>
                  <a:gd name="T19" fmla="*/ 0 h 275"/>
                  <a:gd name="T20" fmla="*/ 5 w 383"/>
                  <a:gd name="T21" fmla="*/ 1 h 275"/>
                  <a:gd name="T22" fmla="*/ 6 w 383"/>
                  <a:gd name="T23" fmla="*/ 1 h 275"/>
                  <a:gd name="T24" fmla="*/ 6 w 383"/>
                  <a:gd name="T25" fmla="*/ 1 h 275"/>
                  <a:gd name="T26" fmla="*/ 7 w 383"/>
                  <a:gd name="T27" fmla="*/ 1 h 275"/>
                  <a:gd name="T28" fmla="*/ 7 w 383"/>
                  <a:gd name="T29" fmla="*/ 1 h 275"/>
                  <a:gd name="T30" fmla="*/ 7 w 383"/>
                  <a:gd name="T31" fmla="*/ 2 h 275"/>
                  <a:gd name="T32" fmla="*/ 8 w 383"/>
                  <a:gd name="T33" fmla="*/ 2 h 275"/>
                  <a:gd name="T34" fmla="*/ 8 w 383"/>
                  <a:gd name="T35" fmla="*/ 2 h 275"/>
                  <a:gd name="T36" fmla="*/ 9 w 383"/>
                  <a:gd name="T37" fmla="*/ 2 h 275"/>
                  <a:gd name="T38" fmla="*/ 9 w 383"/>
                  <a:gd name="T39" fmla="*/ 2 h 275"/>
                  <a:gd name="T40" fmla="*/ 10 w 383"/>
                  <a:gd name="T41" fmla="*/ 2 h 275"/>
                  <a:gd name="T42" fmla="*/ 10 w 383"/>
                  <a:gd name="T43" fmla="*/ 2 h 275"/>
                  <a:gd name="T44" fmla="*/ 11 w 383"/>
                  <a:gd name="T45" fmla="*/ 3 h 275"/>
                  <a:gd name="T46" fmla="*/ 11 w 383"/>
                  <a:gd name="T47" fmla="*/ 3 h 275"/>
                  <a:gd name="T48" fmla="*/ 12 w 383"/>
                  <a:gd name="T49" fmla="*/ 3 h 275"/>
                  <a:gd name="T50" fmla="*/ 12 w 383"/>
                  <a:gd name="T51" fmla="*/ 4 h 275"/>
                  <a:gd name="T52" fmla="*/ 13 w 383"/>
                  <a:gd name="T53" fmla="*/ 4 h 275"/>
                  <a:gd name="T54" fmla="*/ 13 w 383"/>
                  <a:gd name="T55" fmla="*/ 5 h 275"/>
                  <a:gd name="T56" fmla="*/ 14 w 383"/>
                  <a:gd name="T57" fmla="*/ 5 h 275"/>
                  <a:gd name="T58" fmla="*/ 14 w 383"/>
                  <a:gd name="T59" fmla="*/ 6 h 275"/>
                  <a:gd name="T60" fmla="*/ 15 w 383"/>
                  <a:gd name="T61" fmla="*/ 6 h 275"/>
                  <a:gd name="T62" fmla="*/ 15 w 383"/>
                  <a:gd name="T63" fmla="*/ 7 h 275"/>
                  <a:gd name="T64" fmla="*/ 15 w 383"/>
                  <a:gd name="T65" fmla="*/ 8 h 275"/>
                  <a:gd name="T66" fmla="*/ 15 w 383"/>
                  <a:gd name="T67" fmla="*/ 9 h 275"/>
                  <a:gd name="T68" fmla="*/ 15 w 383"/>
                  <a:gd name="T69" fmla="*/ 10 h 275"/>
                  <a:gd name="T70" fmla="*/ 15 w 383"/>
                  <a:gd name="T71" fmla="*/ 10 h 275"/>
                  <a:gd name="T72" fmla="*/ 14 w 383"/>
                  <a:gd name="T73" fmla="*/ 11 h 275"/>
                  <a:gd name="T74" fmla="*/ 14 w 383"/>
                  <a:gd name="T75" fmla="*/ 11 h 275"/>
                  <a:gd name="T76" fmla="*/ 13 w 383"/>
                  <a:gd name="T77" fmla="*/ 11 h 275"/>
                  <a:gd name="T78" fmla="*/ 12 w 383"/>
                  <a:gd name="T79" fmla="*/ 11 h 275"/>
                  <a:gd name="T80" fmla="*/ 10 w 383"/>
                  <a:gd name="T81" fmla="*/ 11 h 275"/>
                  <a:gd name="T82" fmla="*/ 9 w 383"/>
                  <a:gd name="T83" fmla="*/ 10 h 275"/>
                  <a:gd name="T84" fmla="*/ 8 w 383"/>
                  <a:gd name="T85" fmla="*/ 10 h 275"/>
                  <a:gd name="T86" fmla="*/ 7 w 383"/>
                  <a:gd name="T87" fmla="*/ 9 h 275"/>
                  <a:gd name="T88" fmla="*/ 6 w 383"/>
                  <a:gd name="T89" fmla="*/ 8 h 275"/>
                  <a:gd name="T90" fmla="*/ 4 w 383"/>
                  <a:gd name="T91" fmla="*/ 8 h 275"/>
                  <a:gd name="T92" fmla="*/ 3 w 383"/>
                  <a:gd name="T93" fmla="*/ 7 h 275"/>
                  <a:gd name="T94" fmla="*/ 2 w 383"/>
                  <a:gd name="T95" fmla="*/ 5 h 275"/>
                  <a:gd name="T96" fmla="*/ 1 w 383"/>
                  <a:gd name="T97" fmla="*/ 4 h 275"/>
                  <a:gd name="T98" fmla="*/ 1 w 383"/>
                  <a:gd name="T99" fmla="*/ 4 h 275"/>
                  <a:gd name="T100" fmla="*/ 1 w 383"/>
                  <a:gd name="T101" fmla="*/ 4 h 275"/>
                  <a:gd name="T102" fmla="*/ 1 w 383"/>
                  <a:gd name="T103" fmla="*/ 4 h 275"/>
                  <a:gd name="T104" fmla="*/ 1 w 383"/>
                  <a:gd name="T105" fmla="*/ 4 h 275"/>
                  <a:gd name="T106" fmla="*/ 1 w 383"/>
                  <a:gd name="T107" fmla="*/ 4 h 275"/>
                  <a:gd name="T108" fmla="*/ 1 w 383"/>
                  <a:gd name="T109" fmla="*/ 4 h 275"/>
                  <a:gd name="T110" fmla="*/ 0 w 383"/>
                  <a:gd name="T111" fmla="*/ 4 h 275"/>
                  <a:gd name="T112" fmla="*/ 0 w 383"/>
                  <a:gd name="T113" fmla="*/ 3 h 275"/>
                  <a:gd name="T114" fmla="*/ 0 w 383"/>
                  <a:gd name="T115" fmla="*/ 3 h 275"/>
                  <a:gd name="T116" fmla="*/ 0 w 383"/>
                  <a:gd name="T117" fmla="*/ 2 h 275"/>
                  <a:gd name="T118" fmla="*/ 0 w 383"/>
                  <a:gd name="T119" fmla="*/ 2 h 275"/>
                  <a:gd name="T120" fmla="*/ 1 w 383"/>
                  <a:gd name="T121" fmla="*/ 1 h 2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3"/>
                  <a:gd name="T184" fmla="*/ 0 h 275"/>
                  <a:gd name="T185" fmla="*/ 383 w 383"/>
                  <a:gd name="T186" fmla="*/ 275 h 2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3" h="275">
                    <a:moveTo>
                      <a:pt x="14" y="23"/>
                    </a:moveTo>
                    <a:lnTo>
                      <a:pt x="22" y="14"/>
                    </a:lnTo>
                    <a:lnTo>
                      <a:pt x="30" y="7"/>
                    </a:lnTo>
                    <a:lnTo>
                      <a:pt x="41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8" y="3"/>
                    </a:lnTo>
                    <a:lnTo>
                      <a:pt x="101" y="6"/>
                    </a:lnTo>
                    <a:lnTo>
                      <a:pt x="114" y="10"/>
                    </a:lnTo>
                    <a:lnTo>
                      <a:pt x="126" y="15"/>
                    </a:lnTo>
                    <a:lnTo>
                      <a:pt x="140" y="20"/>
                    </a:lnTo>
                    <a:lnTo>
                      <a:pt x="152" y="25"/>
                    </a:lnTo>
                    <a:lnTo>
                      <a:pt x="163" y="30"/>
                    </a:lnTo>
                    <a:lnTo>
                      <a:pt x="174" y="35"/>
                    </a:lnTo>
                    <a:lnTo>
                      <a:pt x="185" y="39"/>
                    </a:lnTo>
                    <a:lnTo>
                      <a:pt x="194" y="43"/>
                    </a:lnTo>
                    <a:lnTo>
                      <a:pt x="203" y="46"/>
                    </a:lnTo>
                    <a:lnTo>
                      <a:pt x="213" y="49"/>
                    </a:lnTo>
                    <a:lnTo>
                      <a:pt x="225" y="53"/>
                    </a:lnTo>
                    <a:lnTo>
                      <a:pt x="238" y="57"/>
                    </a:lnTo>
                    <a:lnTo>
                      <a:pt x="250" y="61"/>
                    </a:lnTo>
                    <a:lnTo>
                      <a:pt x="263" y="67"/>
                    </a:lnTo>
                    <a:lnTo>
                      <a:pt x="278" y="73"/>
                    </a:lnTo>
                    <a:lnTo>
                      <a:pt x="291" y="81"/>
                    </a:lnTo>
                    <a:lnTo>
                      <a:pt x="304" y="91"/>
                    </a:lnTo>
                    <a:lnTo>
                      <a:pt x="317" y="101"/>
                    </a:lnTo>
                    <a:lnTo>
                      <a:pt x="331" y="113"/>
                    </a:lnTo>
                    <a:lnTo>
                      <a:pt x="343" y="127"/>
                    </a:lnTo>
                    <a:lnTo>
                      <a:pt x="353" y="144"/>
                    </a:lnTo>
                    <a:lnTo>
                      <a:pt x="363" y="161"/>
                    </a:lnTo>
                    <a:lnTo>
                      <a:pt x="373" y="182"/>
                    </a:lnTo>
                    <a:lnTo>
                      <a:pt x="380" y="204"/>
                    </a:lnTo>
                    <a:lnTo>
                      <a:pt x="383" y="226"/>
                    </a:lnTo>
                    <a:lnTo>
                      <a:pt x="380" y="243"/>
                    </a:lnTo>
                    <a:lnTo>
                      <a:pt x="371" y="257"/>
                    </a:lnTo>
                    <a:lnTo>
                      <a:pt x="356" y="266"/>
                    </a:lnTo>
                    <a:lnTo>
                      <a:pt x="338" y="273"/>
                    </a:lnTo>
                    <a:lnTo>
                      <a:pt x="315" y="275"/>
                    </a:lnTo>
                    <a:lnTo>
                      <a:pt x="290" y="273"/>
                    </a:lnTo>
                    <a:lnTo>
                      <a:pt x="261" y="267"/>
                    </a:lnTo>
                    <a:lnTo>
                      <a:pt x="232" y="258"/>
                    </a:lnTo>
                    <a:lnTo>
                      <a:pt x="201" y="246"/>
                    </a:lnTo>
                    <a:lnTo>
                      <a:pt x="169" y="231"/>
                    </a:lnTo>
                    <a:lnTo>
                      <a:pt x="138" y="211"/>
                    </a:lnTo>
                    <a:lnTo>
                      <a:pt x="107" y="190"/>
                    </a:lnTo>
                    <a:lnTo>
                      <a:pt x="78" y="164"/>
                    </a:lnTo>
                    <a:lnTo>
                      <a:pt x="51" y="136"/>
                    </a:lnTo>
                    <a:lnTo>
                      <a:pt x="26" y="105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19" y="101"/>
                    </a:lnTo>
                    <a:lnTo>
                      <a:pt x="14" y="96"/>
                    </a:lnTo>
                    <a:lnTo>
                      <a:pt x="9" y="90"/>
                    </a:lnTo>
                    <a:lnTo>
                      <a:pt x="4" y="81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4" y="4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Freeform 131"/>
              <p:cNvSpPr>
                <a:spLocks/>
              </p:cNvSpPr>
              <p:nvPr/>
            </p:nvSpPr>
            <p:spPr bwMode="auto">
              <a:xfrm>
                <a:off x="5351" y="1400"/>
                <a:ext cx="71" cy="51"/>
              </a:xfrm>
              <a:custGeom>
                <a:avLst/>
                <a:gdLst>
                  <a:gd name="T0" fmla="*/ 1 w 357"/>
                  <a:gd name="T1" fmla="*/ 4 h 255"/>
                  <a:gd name="T2" fmla="*/ 1 w 357"/>
                  <a:gd name="T3" fmla="*/ 4 h 255"/>
                  <a:gd name="T4" fmla="*/ 1 w 357"/>
                  <a:gd name="T5" fmla="*/ 4 h 255"/>
                  <a:gd name="T6" fmla="*/ 0 w 357"/>
                  <a:gd name="T7" fmla="*/ 4 h 255"/>
                  <a:gd name="T8" fmla="*/ 0 w 357"/>
                  <a:gd name="T9" fmla="*/ 3 h 255"/>
                  <a:gd name="T10" fmla="*/ 0 w 357"/>
                  <a:gd name="T11" fmla="*/ 3 h 255"/>
                  <a:gd name="T12" fmla="*/ 0 w 357"/>
                  <a:gd name="T13" fmla="*/ 2 h 255"/>
                  <a:gd name="T14" fmla="*/ 0 w 357"/>
                  <a:gd name="T15" fmla="*/ 2 h 255"/>
                  <a:gd name="T16" fmla="*/ 1 w 357"/>
                  <a:gd name="T17" fmla="*/ 1 h 255"/>
                  <a:gd name="T18" fmla="*/ 1 w 357"/>
                  <a:gd name="T19" fmla="*/ 1 h 255"/>
                  <a:gd name="T20" fmla="*/ 1 w 357"/>
                  <a:gd name="T21" fmla="*/ 0 h 255"/>
                  <a:gd name="T22" fmla="*/ 2 w 357"/>
                  <a:gd name="T23" fmla="*/ 0 h 255"/>
                  <a:gd name="T24" fmla="*/ 2 w 357"/>
                  <a:gd name="T25" fmla="*/ 0 h 255"/>
                  <a:gd name="T26" fmla="*/ 2 w 357"/>
                  <a:gd name="T27" fmla="*/ 0 h 255"/>
                  <a:gd name="T28" fmla="*/ 3 w 357"/>
                  <a:gd name="T29" fmla="*/ 0 h 255"/>
                  <a:gd name="T30" fmla="*/ 3 w 357"/>
                  <a:gd name="T31" fmla="*/ 0 h 255"/>
                  <a:gd name="T32" fmla="*/ 4 w 357"/>
                  <a:gd name="T33" fmla="*/ 0 h 255"/>
                  <a:gd name="T34" fmla="*/ 4 w 357"/>
                  <a:gd name="T35" fmla="*/ 0 h 255"/>
                  <a:gd name="T36" fmla="*/ 5 w 357"/>
                  <a:gd name="T37" fmla="*/ 1 h 255"/>
                  <a:gd name="T38" fmla="*/ 5 w 357"/>
                  <a:gd name="T39" fmla="*/ 1 h 255"/>
                  <a:gd name="T40" fmla="*/ 6 w 357"/>
                  <a:gd name="T41" fmla="*/ 1 h 255"/>
                  <a:gd name="T42" fmla="*/ 6 w 357"/>
                  <a:gd name="T43" fmla="*/ 1 h 255"/>
                  <a:gd name="T44" fmla="*/ 7 w 357"/>
                  <a:gd name="T45" fmla="*/ 1 h 255"/>
                  <a:gd name="T46" fmla="*/ 7 w 357"/>
                  <a:gd name="T47" fmla="*/ 2 h 255"/>
                  <a:gd name="T48" fmla="*/ 7 w 357"/>
                  <a:gd name="T49" fmla="*/ 2 h 255"/>
                  <a:gd name="T50" fmla="*/ 8 w 357"/>
                  <a:gd name="T51" fmla="*/ 2 h 255"/>
                  <a:gd name="T52" fmla="*/ 8 w 357"/>
                  <a:gd name="T53" fmla="*/ 2 h 255"/>
                  <a:gd name="T54" fmla="*/ 8 w 357"/>
                  <a:gd name="T55" fmla="*/ 2 h 255"/>
                  <a:gd name="T56" fmla="*/ 9 w 357"/>
                  <a:gd name="T57" fmla="*/ 2 h 255"/>
                  <a:gd name="T58" fmla="*/ 9 w 357"/>
                  <a:gd name="T59" fmla="*/ 2 h 255"/>
                  <a:gd name="T60" fmla="*/ 10 w 357"/>
                  <a:gd name="T61" fmla="*/ 3 h 255"/>
                  <a:gd name="T62" fmla="*/ 10 w 357"/>
                  <a:gd name="T63" fmla="*/ 3 h 255"/>
                  <a:gd name="T64" fmla="*/ 11 w 357"/>
                  <a:gd name="T65" fmla="*/ 3 h 255"/>
                  <a:gd name="T66" fmla="*/ 11 w 357"/>
                  <a:gd name="T67" fmla="*/ 3 h 255"/>
                  <a:gd name="T68" fmla="*/ 12 w 357"/>
                  <a:gd name="T69" fmla="*/ 4 h 255"/>
                  <a:gd name="T70" fmla="*/ 12 w 357"/>
                  <a:gd name="T71" fmla="*/ 4 h 255"/>
                  <a:gd name="T72" fmla="*/ 13 w 357"/>
                  <a:gd name="T73" fmla="*/ 5 h 255"/>
                  <a:gd name="T74" fmla="*/ 13 w 357"/>
                  <a:gd name="T75" fmla="*/ 5 h 255"/>
                  <a:gd name="T76" fmla="*/ 13 w 357"/>
                  <a:gd name="T77" fmla="*/ 6 h 255"/>
                  <a:gd name="T78" fmla="*/ 14 w 357"/>
                  <a:gd name="T79" fmla="*/ 7 h 255"/>
                  <a:gd name="T80" fmla="*/ 14 w 357"/>
                  <a:gd name="T81" fmla="*/ 8 h 255"/>
                  <a:gd name="T82" fmla="*/ 14 w 357"/>
                  <a:gd name="T83" fmla="*/ 8 h 255"/>
                  <a:gd name="T84" fmla="*/ 14 w 357"/>
                  <a:gd name="T85" fmla="*/ 9 h 255"/>
                  <a:gd name="T86" fmla="*/ 14 w 357"/>
                  <a:gd name="T87" fmla="*/ 10 h 255"/>
                  <a:gd name="T88" fmla="*/ 13 w 357"/>
                  <a:gd name="T89" fmla="*/ 10 h 255"/>
                  <a:gd name="T90" fmla="*/ 13 w 357"/>
                  <a:gd name="T91" fmla="*/ 10 h 255"/>
                  <a:gd name="T92" fmla="*/ 12 w 357"/>
                  <a:gd name="T93" fmla="*/ 10 h 255"/>
                  <a:gd name="T94" fmla="*/ 11 w 357"/>
                  <a:gd name="T95" fmla="*/ 10 h 255"/>
                  <a:gd name="T96" fmla="*/ 10 w 357"/>
                  <a:gd name="T97" fmla="*/ 10 h 255"/>
                  <a:gd name="T98" fmla="*/ 9 w 357"/>
                  <a:gd name="T99" fmla="*/ 10 h 255"/>
                  <a:gd name="T100" fmla="*/ 8 w 357"/>
                  <a:gd name="T101" fmla="*/ 9 h 255"/>
                  <a:gd name="T102" fmla="*/ 6 w 357"/>
                  <a:gd name="T103" fmla="*/ 8 h 255"/>
                  <a:gd name="T104" fmla="*/ 5 w 357"/>
                  <a:gd name="T105" fmla="*/ 8 h 255"/>
                  <a:gd name="T106" fmla="*/ 4 w 357"/>
                  <a:gd name="T107" fmla="*/ 7 h 255"/>
                  <a:gd name="T108" fmla="*/ 3 w 357"/>
                  <a:gd name="T109" fmla="*/ 6 h 255"/>
                  <a:gd name="T110" fmla="*/ 2 w 357"/>
                  <a:gd name="T111" fmla="*/ 5 h 255"/>
                  <a:gd name="T112" fmla="*/ 1 w 357"/>
                  <a:gd name="T113" fmla="*/ 4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7"/>
                  <a:gd name="T172" fmla="*/ 0 h 255"/>
                  <a:gd name="T173" fmla="*/ 357 w 357"/>
                  <a:gd name="T174" fmla="*/ 255 h 2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7" h="255">
                    <a:moveTo>
                      <a:pt x="25" y="98"/>
                    </a:moveTo>
                    <a:lnTo>
                      <a:pt x="22" y="97"/>
                    </a:lnTo>
                    <a:lnTo>
                      <a:pt x="17" y="94"/>
                    </a:lnTo>
                    <a:lnTo>
                      <a:pt x="11" y="89"/>
                    </a:lnTo>
                    <a:lnTo>
                      <a:pt x="5" y="81"/>
                    </a:lnTo>
                    <a:lnTo>
                      <a:pt x="1" y="70"/>
                    </a:lnTo>
                    <a:lnTo>
                      <a:pt x="0" y="57"/>
                    </a:lnTo>
                    <a:lnTo>
                      <a:pt x="3" y="41"/>
                    </a:lnTo>
                    <a:lnTo>
                      <a:pt x="13" y="22"/>
                    </a:lnTo>
                    <a:lnTo>
                      <a:pt x="20" y="13"/>
                    </a:lnTo>
                    <a:lnTo>
                      <a:pt x="30" y="7"/>
                    </a:lnTo>
                    <a:lnTo>
                      <a:pt x="39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2" y="1"/>
                    </a:lnTo>
                    <a:lnTo>
                      <a:pt x="84" y="3"/>
                    </a:lnTo>
                    <a:lnTo>
                      <a:pt x="96" y="6"/>
                    </a:lnTo>
                    <a:lnTo>
                      <a:pt x="108" y="10"/>
                    </a:lnTo>
                    <a:lnTo>
                      <a:pt x="121" y="14"/>
                    </a:lnTo>
                    <a:lnTo>
                      <a:pt x="132" y="19"/>
                    </a:lnTo>
                    <a:lnTo>
                      <a:pt x="143" y="24"/>
                    </a:lnTo>
                    <a:lnTo>
                      <a:pt x="154" y="30"/>
                    </a:lnTo>
                    <a:lnTo>
                      <a:pt x="165" y="34"/>
                    </a:lnTo>
                    <a:lnTo>
                      <a:pt x="175" y="38"/>
                    </a:lnTo>
                    <a:lnTo>
                      <a:pt x="183" y="41"/>
                    </a:lnTo>
                    <a:lnTo>
                      <a:pt x="192" y="44"/>
                    </a:lnTo>
                    <a:lnTo>
                      <a:pt x="201" y="47"/>
                    </a:lnTo>
                    <a:lnTo>
                      <a:pt x="213" y="50"/>
                    </a:lnTo>
                    <a:lnTo>
                      <a:pt x="224" y="54"/>
                    </a:lnTo>
                    <a:lnTo>
                      <a:pt x="235" y="58"/>
                    </a:lnTo>
                    <a:lnTo>
                      <a:pt x="247" y="63"/>
                    </a:lnTo>
                    <a:lnTo>
                      <a:pt x="260" y="69"/>
                    </a:lnTo>
                    <a:lnTo>
                      <a:pt x="273" y="77"/>
                    </a:lnTo>
                    <a:lnTo>
                      <a:pt x="285" y="86"/>
                    </a:lnTo>
                    <a:lnTo>
                      <a:pt x="296" y="95"/>
                    </a:lnTo>
                    <a:lnTo>
                      <a:pt x="309" y="107"/>
                    </a:lnTo>
                    <a:lnTo>
                      <a:pt x="319" y="119"/>
                    </a:lnTo>
                    <a:lnTo>
                      <a:pt x="329" y="135"/>
                    </a:lnTo>
                    <a:lnTo>
                      <a:pt x="338" y="152"/>
                    </a:lnTo>
                    <a:lnTo>
                      <a:pt x="346" y="171"/>
                    </a:lnTo>
                    <a:lnTo>
                      <a:pt x="354" y="192"/>
                    </a:lnTo>
                    <a:lnTo>
                      <a:pt x="357" y="212"/>
                    </a:lnTo>
                    <a:lnTo>
                      <a:pt x="354" y="229"/>
                    </a:lnTo>
                    <a:lnTo>
                      <a:pt x="345" y="241"/>
                    </a:lnTo>
                    <a:lnTo>
                      <a:pt x="333" y="249"/>
                    </a:lnTo>
                    <a:lnTo>
                      <a:pt x="316" y="254"/>
                    </a:lnTo>
                    <a:lnTo>
                      <a:pt x="295" y="255"/>
                    </a:lnTo>
                    <a:lnTo>
                      <a:pt x="273" y="252"/>
                    </a:lnTo>
                    <a:lnTo>
                      <a:pt x="247" y="247"/>
                    </a:lnTo>
                    <a:lnTo>
                      <a:pt x="220" y="238"/>
                    </a:lnTo>
                    <a:lnTo>
                      <a:pt x="191" y="226"/>
                    </a:lnTo>
                    <a:lnTo>
                      <a:pt x="161" y="211"/>
                    </a:lnTo>
                    <a:lnTo>
                      <a:pt x="132" y="194"/>
                    </a:lnTo>
                    <a:lnTo>
                      <a:pt x="103" y="174"/>
                    </a:lnTo>
                    <a:lnTo>
                      <a:pt x="76" y="151"/>
                    </a:lnTo>
                    <a:lnTo>
                      <a:pt x="49" y="126"/>
                    </a:lnTo>
                    <a:lnTo>
                      <a:pt x="25" y="98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Freeform 132"/>
              <p:cNvSpPr>
                <a:spLocks/>
              </p:cNvSpPr>
              <p:nvPr/>
            </p:nvSpPr>
            <p:spPr bwMode="auto">
              <a:xfrm>
                <a:off x="5445" y="1327"/>
                <a:ext cx="189" cy="174"/>
              </a:xfrm>
              <a:custGeom>
                <a:avLst/>
                <a:gdLst>
                  <a:gd name="T0" fmla="*/ 1 w 941"/>
                  <a:gd name="T1" fmla="*/ 4 h 872"/>
                  <a:gd name="T2" fmla="*/ 1 w 941"/>
                  <a:gd name="T3" fmla="*/ 4 h 872"/>
                  <a:gd name="T4" fmla="*/ 2 w 941"/>
                  <a:gd name="T5" fmla="*/ 4 h 872"/>
                  <a:gd name="T6" fmla="*/ 3 w 941"/>
                  <a:gd name="T7" fmla="*/ 3 h 872"/>
                  <a:gd name="T8" fmla="*/ 3 w 941"/>
                  <a:gd name="T9" fmla="*/ 2 h 872"/>
                  <a:gd name="T10" fmla="*/ 5 w 941"/>
                  <a:gd name="T11" fmla="*/ 1 h 872"/>
                  <a:gd name="T12" fmla="*/ 6 w 941"/>
                  <a:gd name="T13" fmla="*/ 1 h 872"/>
                  <a:gd name="T14" fmla="*/ 8 w 941"/>
                  <a:gd name="T15" fmla="*/ 1 h 872"/>
                  <a:gd name="T16" fmla="*/ 10 w 941"/>
                  <a:gd name="T17" fmla="*/ 1 h 872"/>
                  <a:gd name="T18" fmla="*/ 12 w 941"/>
                  <a:gd name="T19" fmla="*/ 1 h 872"/>
                  <a:gd name="T20" fmla="*/ 13 w 941"/>
                  <a:gd name="T21" fmla="*/ 1 h 872"/>
                  <a:gd name="T22" fmla="*/ 15 w 941"/>
                  <a:gd name="T23" fmla="*/ 1 h 872"/>
                  <a:gd name="T24" fmla="*/ 16 w 941"/>
                  <a:gd name="T25" fmla="*/ 1 h 872"/>
                  <a:gd name="T26" fmla="*/ 17 w 941"/>
                  <a:gd name="T27" fmla="*/ 1 h 872"/>
                  <a:gd name="T28" fmla="*/ 18 w 941"/>
                  <a:gd name="T29" fmla="*/ 1 h 872"/>
                  <a:gd name="T30" fmla="*/ 20 w 941"/>
                  <a:gd name="T31" fmla="*/ 0 h 872"/>
                  <a:gd name="T32" fmla="*/ 21 w 941"/>
                  <a:gd name="T33" fmla="*/ 0 h 872"/>
                  <a:gd name="T34" fmla="*/ 23 w 941"/>
                  <a:gd name="T35" fmla="*/ 0 h 872"/>
                  <a:gd name="T36" fmla="*/ 26 w 941"/>
                  <a:gd name="T37" fmla="*/ 1 h 872"/>
                  <a:gd name="T38" fmla="*/ 29 w 941"/>
                  <a:gd name="T39" fmla="*/ 1 h 872"/>
                  <a:gd name="T40" fmla="*/ 31 w 941"/>
                  <a:gd name="T41" fmla="*/ 2 h 872"/>
                  <a:gd name="T42" fmla="*/ 34 w 941"/>
                  <a:gd name="T43" fmla="*/ 4 h 872"/>
                  <a:gd name="T44" fmla="*/ 36 w 941"/>
                  <a:gd name="T45" fmla="*/ 5 h 872"/>
                  <a:gd name="T46" fmla="*/ 37 w 941"/>
                  <a:gd name="T47" fmla="*/ 7 h 872"/>
                  <a:gd name="T48" fmla="*/ 38 w 941"/>
                  <a:gd name="T49" fmla="*/ 8 h 872"/>
                  <a:gd name="T50" fmla="*/ 38 w 941"/>
                  <a:gd name="T51" fmla="*/ 11 h 872"/>
                  <a:gd name="T52" fmla="*/ 37 w 941"/>
                  <a:gd name="T53" fmla="*/ 14 h 872"/>
                  <a:gd name="T54" fmla="*/ 36 w 941"/>
                  <a:gd name="T55" fmla="*/ 18 h 872"/>
                  <a:gd name="T56" fmla="*/ 34 w 941"/>
                  <a:gd name="T57" fmla="*/ 22 h 872"/>
                  <a:gd name="T58" fmla="*/ 31 w 941"/>
                  <a:gd name="T59" fmla="*/ 26 h 872"/>
                  <a:gd name="T60" fmla="*/ 27 w 941"/>
                  <a:gd name="T61" fmla="*/ 30 h 872"/>
                  <a:gd name="T62" fmla="*/ 22 w 941"/>
                  <a:gd name="T63" fmla="*/ 33 h 872"/>
                  <a:gd name="T64" fmla="*/ 20 w 941"/>
                  <a:gd name="T65" fmla="*/ 35 h 872"/>
                  <a:gd name="T66" fmla="*/ 20 w 941"/>
                  <a:gd name="T67" fmla="*/ 35 h 872"/>
                  <a:gd name="T68" fmla="*/ 19 w 941"/>
                  <a:gd name="T69" fmla="*/ 35 h 872"/>
                  <a:gd name="T70" fmla="*/ 18 w 941"/>
                  <a:gd name="T71" fmla="*/ 35 h 872"/>
                  <a:gd name="T72" fmla="*/ 17 w 941"/>
                  <a:gd name="T73" fmla="*/ 35 h 872"/>
                  <a:gd name="T74" fmla="*/ 15 w 941"/>
                  <a:gd name="T75" fmla="*/ 34 h 872"/>
                  <a:gd name="T76" fmla="*/ 14 w 941"/>
                  <a:gd name="T77" fmla="*/ 34 h 872"/>
                  <a:gd name="T78" fmla="*/ 12 w 941"/>
                  <a:gd name="T79" fmla="*/ 33 h 872"/>
                  <a:gd name="T80" fmla="*/ 10 w 941"/>
                  <a:gd name="T81" fmla="*/ 32 h 872"/>
                  <a:gd name="T82" fmla="*/ 8 w 941"/>
                  <a:gd name="T83" fmla="*/ 31 h 872"/>
                  <a:gd name="T84" fmla="*/ 6 w 941"/>
                  <a:gd name="T85" fmla="*/ 29 h 872"/>
                  <a:gd name="T86" fmla="*/ 5 w 941"/>
                  <a:gd name="T87" fmla="*/ 28 h 872"/>
                  <a:gd name="T88" fmla="*/ 4 w 941"/>
                  <a:gd name="T89" fmla="*/ 26 h 872"/>
                  <a:gd name="T90" fmla="*/ 3 w 941"/>
                  <a:gd name="T91" fmla="*/ 25 h 872"/>
                  <a:gd name="T92" fmla="*/ 3 w 941"/>
                  <a:gd name="T93" fmla="*/ 23 h 872"/>
                  <a:gd name="T94" fmla="*/ 3 w 941"/>
                  <a:gd name="T95" fmla="*/ 21 h 872"/>
                  <a:gd name="T96" fmla="*/ 3 w 941"/>
                  <a:gd name="T97" fmla="*/ 18 h 872"/>
                  <a:gd name="T98" fmla="*/ 2 w 941"/>
                  <a:gd name="T99" fmla="*/ 15 h 872"/>
                  <a:gd name="T100" fmla="*/ 0 w 941"/>
                  <a:gd name="T101" fmla="*/ 11 h 872"/>
                  <a:gd name="T102" fmla="*/ 0 w 941"/>
                  <a:gd name="T103" fmla="*/ 7 h 8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1"/>
                  <a:gd name="T157" fmla="*/ 0 h 872"/>
                  <a:gd name="T158" fmla="*/ 941 w 941"/>
                  <a:gd name="T159" fmla="*/ 872 h 8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1" h="872">
                    <a:moveTo>
                      <a:pt x="31" y="112"/>
                    </a:moveTo>
                    <a:lnTo>
                      <a:pt x="32" y="111"/>
                    </a:lnTo>
                    <a:lnTo>
                      <a:pt x="33" y="108"/>
                    </a:lnTo>
                    <a:lnTo>
                      <a:pt x="36" y="102"/>
                    </a:lnTo>
                    <a:lnTo>
                      <a:pt x="41" y="96"/>
                    </a:lnTo>
                    <a:lnTo>
                      <a:pt x="47" y="88"/>
                    </a:lnTo>
                    <a:lnTo>
                      <a:pt x="54" y="80"/>
                    </a:lnTo>
                    <a:lnTo>
                      <a:pt x="64" y="70"/>
                    </a:lnTo>
                    <a:lnTo>
                      <a:pt x="75" y="61"/>
                    </a:lnTo>
                    <a:lnTo>
                      <a:pt x="87" y="52"/>
                    </a:lnTo>
                    <a:lnTo>
                      <a:pt x="101" y="44"/>
                    </a:lnTo>
                    <a:lnTo>
                      <a:pt x="118" y="37"/>
                    </a:lnTo>
                    <a:lnTo>
                      <a:pt x="136" y="31"/>
                    </a:lnTo>
                    <a:lnTo>
                      <a:pt x="157" y="25"/>
                    </a:lnTo>
                    <a:lnTo>
                      <a:pt x="179" y="23"/>
                    </a:lnTo>
                    <a:lnTo>
                      <a:pt x="205" y="23"/>
                    </a:lnTo>
                    <a:lnTo>
                      <a:pt x="231" y="25"/>
                    </a:lnTo>
                    <a:lnTo>
                      <a:pt x="255" y="29"/>
                    </a:lnTo>
                    <a:lnTo>
                      <a:pt x="277" y="32"/>
                    </a:lnTo>
                    <a:lnTo>
                      <a:pt x="298" y="33"/>
                    </a:lnTo>
                    <a:lnTo>
                      <a:pt x="317" y="35"/>
                    </a:lnTo>
                    <a:lnTo>
                      <a:pt x="335" y="36"/>
                    </a:lnTo>
                    <a:lnTo>
                      <a:pt x="352" y="36"/>
                    </a:lnTo>
                    <a:lnTo>
                      <a:pt x="368" y="35"/>
                    </a:lnTo>
                    <a:lnTo>
                      <a:pt x="383" y="34"/>
                    </a:lnTo>
                    <a:lnTo>
                      <a:pt x="399" y="33"/>
                    </a:lnTo>
                    <a:lnTo>
                      <a:pt x="414" y="31"/>
                    </a:lnTo>
                    <a:lnTo>
                      <a:pt x="428" y="27"/>
                    </a:lnTo>
                    <a:lnTo>
                      <a:pt x="444" y="24"/>
                    </a:lnTo>
                    <a:lnTo>
                      <a:pt x="459" y="20"/>
                    </a:lnTo>
                    <a:lnTo>
                      <a:pt x="475" y="15"/>
                    </a:lnTo>
                    <a:lnTo>
                      <a:pt x="493" y="11"/>
                    </a:lnTo>
                    <a:lnTo>
                      <a:pt x="510" y="5"/>
                    </a:lnTo>
                    <a:lnTo>
                      <a:pt x="531" y="1"/>
                    </a:lnTo>
                    <a:lnTo>
                      <a:pt x="554" y="0"/>
                    </a:lnTo>
                    <a:lnTo>
                      <a:pt x="582" y="2"/>
                    </a:lnTo>
                    <a:lnTo>
                      <a:pt x="611" y="6"/>
                    </a:lnTo>
                    <a:lnTo>
                      <a:pt x="642" y="13"/>
                    </a:lnTo>
                    <a:lnTo>
                      <a:pt x="675" y="22"/>
                    </a:lnTo>
                    <a:lnTo>
                      <a:pt x="707" y="34"/>
                    </a:lnTo>
                    <a:lnTo>
                      <a:pt x="741" y="47"/>
                    </a:lnTo>
                    <a:lnTo>
                      <a:pt x="774" y="61"/>
                    </a:lnTo>
                    <a:lnTo>
                      <a:pt x="805" y="77"/>
                    </a:lnTo>
                    <a:lnTo>
                      <a:pt x="834" y="94"/>
                    </a:lnTo>
                    <a:lnTo>
                      <a:pt x="861" y="111"/>
                    </a:lnTo>
                    <a:lnTo>
                      <a:pt x="885" y="130"/>
                    </a:lnTo>
                    <a:lnTo>
                      <a:pt x="906" y="148"/>
                    </a:lnTo>
                    <a:lnTo>
                      <a:pt x="922" y="167"/>
                    </a:lnTo>
                    <a:lnTo>
                      <a:pt x="933" y="185"/>
                    </a:lnTo>
                    <a:lnTo>
                      <a:pt x="939" y="207"/>
                    </a:lnTo>
                    <a:lnTo>
                      <a:pt x="941" y="236"/>
                    </a:lnTo>
                    <a:lnTo>
                      <a:pt x="939" y="272"/>
                    </a:lnTo>
                    <a:lnTo>
                      <a:pt x="933" y="313"/>
                    </a:lnTo>
                    <a:lnTo>
                      <a:pt x="922" y="358"/>
                    </a:lnTo>
                    <a:lnTo>
                      <a:pt x="906" y="406"/>
                    </a:lnTo>
                    <a:lnTo>
                      <a:pt x="886" y="456"/>
                    </a:lnTo>
                    <a:lnTo>
                      <a:pt x="862" y="508"/>
                    </a:lnTo>
                    <a:lnTo>
                      <a:pt x="832" y="561"/>
                    </a:lnTo>
                    <a:lnTo>
                      <a:pt x="798" y="613"/>
                    </a:lnTo>
                    <a:lnTo>
                      <a:pt x="761" y="664"/>
                    </a:lnTo>
                    <a:lnTo>
                      <a:pt x="718" y="712"/>
                    </a:lnTo>
                    <a:lnTo>
                      <a:pt x="670" y="758"/>
                    </a:lnTo>
                    <a:lnTo>
                      <a:pt x="617" y="800"/>
                    </a:lnTo>
                    <a:lnTo>
                      <a:pt x="560" y="836"/>
                    </a:lnTo>
                    <a:lnTo>
                      <a:pt x="499" y="867"/>
                    </a:lnTo>
                    <a:lnTo>
                      <a:pt x="498" y="867"/>
                    </a:lnTo>
                    <a:lnTo>
                      <a:pt x="495" y="868"/>
                    </a:lnTo>
                    <a:lnTo>
                      <a:pt x="490" y="869"/>
                    </a:lnTo>
                    <a:lnTo>
                      <a:pt x="483" y="870"/>
                    </a:lnTo>
                    <a:lnTo>
                      <a:pt x="473" y="871"/>
                    </a:lnTo>
                    <a:lnTo>
                      <a:pt x="462" y="872"/>
                    </a:lnTo>
                    <a:lnTo>
                      <a:pt x="450" y="872"/>
                    </a:lnTo>
                    <a:lnTo>
                      <a:pt x="436" y="872"/>
                    </a:lnTo>
                    <a:lnTo>
                      <a:pt x="419" y="870"/>
                    </a:lnTo>
                    <a:lnTo>
                      <a:pt x="402" y="868"/>
                    </a:lnTo>
                    <a:lnTo>
                      <a:pt x="382" y="864"/>
                    </a:lnTo>
                    <a:lnTo>
                      <a:pt x="362" y="858"/>
                    </a:lnTo>
                    <a:lnTo>
                      <a:pt x="341" y="850"/>
                    </a:lnTo>
                    <a:lnTo>
                      <a:pt x="317" y="840"/>
                    </a:lnTo>
                    <a:lnTo>
                      <a:pt x="292" y="829"/>
                    </a:lnTo>
                    <a:lnTo>
                      <a:pt x="267" y="815"/>
                    </a:lnTo>
                    <a:lnTo>
                      <a:pt x="241" y="799"/>
                    </a:lnTo>
                    <a:lnTo>
                      <a:pt x="218" y="783"/>
                    </a:lnTo>
                    <a:lnTo>
                      <a:pt x="194" y="767"/>
                    </a:lnTo>
                    <a:lnTo>
                      <a:pt x="173" y="750"/>
                    </a:lnTo>
                    <a:lnTo>
                      <a:pt x="154" y="733"/>
                    </a:lnTo>
                    <a:lnTo>
                      <a:pt x="136" y="715"/>
                    </a:lnTo>
                    <a:lnTo>
                      <a:pt x="120" y="697"/>
                    </a:lnTo>
                    <a:lnTo>
                      <a:pt x="105" y="678"/>
                    </a:lnTo>
                    <a:lnTo>
                      <a:pt x="92" y="658"/>
                    </a:lnTo>
                    <a:lnTo>
                      <a:pt x="82" y="638"/>
                    </a:lnTo>
                    <a:lnTo>
                      <a:pt x="74" y="616"/>
                    </a:lnTo>
                    <a:lnTo>
                      <a:pt x="68" y="594"/>
                    </a:lnTo>
                    <a:lnTo>
                      <a:pt x="64" y="570"/>
                    </a:lnTo>
                    <a:lnTo>
                      <a:pt x="63" y="547"/>
                    </a:lnTo>
                    <a:lnTo>
                      <a:pt x="64" y="521"/>
                    </a:lnTo>
                    <a:lnTo>
                      <a:pt x="67" y="495"/>
                    </a:lnTo>
                    <a:lnTo>
                      <a:pt x="69" y="446"/>
                    </a:lnTo>
                    <a:lnTo>
                      <a:pt x="58" y="403"/>
                    </a:lnTo>
                    <a:lnTo>
                      <a:pt x="41" y="364"/>
                    </a:lnTo>
                    <a:lnTo>
                      <a:pt x="23" y="325"/>
                    </a:lnTo>
                    <a:lnTo>
                      <a:pt x="7" y="284"/>
                    </a:lnTo>
                    <a:lnTo>
                      <a:pt x="0" y="237"/>
                    </a:lnTo>
                    <a:lnTo>
                      <a:pt x="6" y="181"/>
                    </a:lnTo>
                    <a:lnTo>
                      <a:pt x="31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Freeform 133"/>
              <p:cNvSpPr>
                <a:spLocks/>
              </p:cNvSpPr>
              <p:nvPr/>
            </p:nvSpPr>
            <p:spPr bwMode="auto">
              <a:xfrm>
                <a:off x="5449" y="1330"/>
                <a:ext cx="181" cy="169"/>
              </a:xfrm>
              <a:custGeom>
                <a:avLst/>
                <a:gdLst>
                  <a:gd name="T0" fmla="*/ 1 w 907"/>
                  <a:gd name="T1" fmla="*/ 4 h 844"/>
                  <a:gd name="T2" fmla="*/ 1 w 907"/>
                  <a:gd name="T3" fmla="*/ 4 h 844"/>
                  <a:gd name="T4" fmla="*/ 2 w 907"/>
                  <a:gd name="T5" fmla="*/ 3 h 844"/>
                  <a:gd name="T6" fmla="*/ 2 w 907"/>
                  <a:gd name="T7" fmla="*/ 3 h 844"/>
                  <a:gd name="T8" fmla="*/ 3 w 907"/>
                  <a:gd name="T9" fmla="*/ 2 h 844"/>
                  <a:gd name="T10" fmla="*/ 5 w 907"/>
                  <a:gd name="T11" fmla="*/ 1 h 844"/>
                  <a:gd name="T12" fmla="*/ 6 w 907"/>
                  <a:gd name="T13" fmla="*/ 1 h 844"/>
                  <a:gd name="T14" fmla="*/ 8 w 907"/>
                  <a:gd name="T15" fmla="*/ 1 h 844"/>
                  <a:gd name="T16" fmla="*/ 10 w 907"/>
                  <a:gd name="T17" fmla="*/ 1 h 844"/>
                  <a:gd name="T18" fmla="*/ 11 w 907"/>
                  <a:gd name="T19" fmla="*/ 1 h 844"/>
                  <a:gd name="T20" fmla="*/ 13 w 907"/>
                  <a:gd name="T21" fmla="*/ 1 h 844"/>
                  <a:gd name="T22" fmla="*/ 14 w 907"/>
                  <a:gd name="T23" fmla="*/ 1 h 844"/>
                  <a:gd name="T24" fmla="*/ 15 w 907"/>
                  <a:gd name="T25" fmla="*/ 1 h 844"/>
                  <a:gd name="T26" fmla="*/ 16 w 907"/>
                  <a:gd name="T27" fmla="*/ 1 h 844"/>
                  <a:gd name="T28" fmla="*/ 18 w 907"/>
                  <a:gd name="T29" fmla="*/ 1 h 844"/>
                  <a:gd name="T30" fmla="*/ 19 w 907"/>
                  <a:gd name="T31" fmla="*/ 0 h 844"/>
                  <a:gd name="T32" fmla="*/ 20 w 907"/>
                  <a:gd name="T33" fmla="*/ 0 h 844"/>
                  <a:gd name="T34" fmla="*/ 22 w 907"/>
                  <a:gd name="T35" fmla="*/ 0 h 844"/>
                  <a:gd name="T36" fmla="*/ 25 w 907"/>
                  <a:gd name="T37" fmla="*/ 1 h 844"/>
                  <a:gd name="T38" fmla="*/ 27 w 907"/>
                  <a:gd name="T39" fmla="*/ 1 h 844"/>
                  <a:gd name="T40" fmla="*/ 30 w 907"/>
                  <a:gd name="T41" fmla="*/ 2 h 844"/>
                  <a:gd name="T42" fmla="*/ 32 w 907"/>
                  <a:gd name="T43" fmla="*/ 4 h 844"/>
                  <a:gd name="T44" fmla="*/ 34 w 907"/>
                  <a:gd name="T45" fmla="*/ 5 h 844"/>
                  <a:gd name="T46" fmla="*/ 35 w 907"/>
                  <a:gd name="T47" fmla="*/ 6 h 844"/>
                  <a:gd name="T48" fmla="*/ 36 w 907"/>
                  <a:gd name="T49" fmla="*/ 8 h 844"/>
                  <a:gd name="T50" fmla="*/ 36 w 907"/>
                  <a:gd name="T51" fmla="*/ 11 h 844"/>
                  <a:gd name="T52" fmla="*/ 35 w 907"/>
                  <a:gd name="T53" fmla="*/ 14 h 844"/>
                  <a:gd name="T54" fmla="*/ 34 w 907"/>
                  <a:gd name="T55" fmla="*/ 18 h 844"/>
                  <a:gd name="T56" fmla="*/ 32 w 907"/>
                  <a:gd name="T57" fmla="*/ 22 h 844"/>
                  <a:gd name="T58" fmla="*/ 29 w 907"/>
                  <a:gd name="T59" fmla="*/ 26 h 844"/>
                  <a:gd name="T60" fmla="*/ 26 w 907"/>
                  <a:gd name="T61" fmla="*/ 29 h 844"/>
                  <a:gd name="T62" fmla="*/ 22 w 907"/>
                  <a:gd name="T63" fmla="*/ 32 h 844"/>
                  <a:gd name="T64" fmla="*/ 19 w 907"/>
                  <a:gd name="T65" fmla="*/ 34 h 844"/>
                  <a:gd name="T66" fmla="*/ 19 w 907"/>
                  <a:gd name="T67" fmla="*/ 34 h 844"/>
                  <a:gd name="T68" fmla="*/ 18 w 907"/>
                  <a:gd name="T69" fmla="*/ 34 h 844"/>
                  <a:gd name="T70" fmla="*/ 17 w 907"/>
                  <a:gd name="T71" fmla="*/ 34 h 844"/>
                  <a:gd name="T72" fmla="*/ 16 w 907"/>
                  <a:gd name="T73" fmla="*/ 34 h 844"/>
                  <a:gd name="T74" fmla="*/ 15 w 907"/>
                  <a:gd name="T75" fmla="*/ 33 h 844"/>
                  <a:gd name="T76" fmla="*/ 13 w 907"/>
                  <a:gd name="T77" fmla="*/ 33 h 844"/>
                  <a:gd name="T78" fmla="*/ 11 w 907"/>
                  <a:gd name="T79" fmla="*/ 32 h 844"/>
                  <a:gd name="T80" fmla="*/ 9 w 907"/>
                  <a:gd name="T81" fmla="*/ 31 h 844"/>
                  <a:gd name="T82" fmla="*/ 7 w 907"/>
                  <a:gd name="T83" fmla="*/ 30 h 844"/>
                  <a:gd name="T84" fmla="*/ 6 w 907"/>
                  <a:gd name="T85" fmla="*/ 28 h 844"/>
                  <a:gd name="T86" fmla="*/ 5 w 907"/>
                  <a:gd name="T87" fmla="*/ 27 h 844"/>
                  <a:gd name="T88" fmla="*/ 3 w 907"/>
                  <a:gd name="T89" fmla="*/ 26 h 844"/>
                  <a:gd name="T90" fmla="*/ 3 w 907"/>
                  <a:gd name="T91" fmla="*/ 24 h 844"/>
                  <a:gd name="T92" fmla="*/ 2 w 907"/>
                  <a:gd name="T93" fmla="*/ 22 h 844"/>
                  <a:gd name="T94" fmla="*/ 2 w 907"/>
                  <a:gd name="T95" fmla="*/ 20 h 844"/>
                  <a:gd name="T96" fmla="*/ 3 w 907"/>
                  <a:gd name="T97" fmla="*/ 17 h 844"/>
                  <a:gd name="T98" fmla="*/ 2 w 907"/>
                  <a:gd name="T99" fmla="*/ 14 h 844"/>
                  <a:gd name="T100" fmla="*/ 0 w 907"/>
                  <a:gd name="T101" fmla="*/ 11 h 844"/>
                  <a:gd name="T102" fmla="*/ 0 w 907"/>
                  <a:gd name="T103" fmla="*/ 7 h 8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7"/>
                  <a:gd name="T157" fmla="*/ 0 h 844"/>
                  <a:gd name="T158" fmla="*/ 907 w 907"/>
                  <a:gd name="T159" fmla="*/ 844 h 8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7" h="844">
                    <a:moveTo>
                      <a:pt x="28" y="110"/>
                    </a:moveTo>
                    <a:lnTo>
                      <a:pt x="29" y="109"/>
                    </a:lnTo>
                    <a:lnTo>
                      <a:pt x="30" y="106"/>
                    </a:lnTo>
                    <a:lnTo>
                      <a:pt x="33" y="100"/>
                    </a:lnTo>
                    <a:lnTo>
                      <a:pt x="38" y="93"/>
                    </a:lnTo>
                    <a:lnTo>
                      <a:pt x="43" y="86"/>
                    </a:lnTo>
                    <a:lnTo>
                      <a:pt x="52" y="78"/>
                    </a:lnTo>
                    <a:lnTo>
                      <a:pt x="60" y="69"/>
                    </a:lnTo>
                    <a:lnTo>
                      <a:pt x="71" y="60"/>
                    </a:lnTo>
                    <a:lnTo>
                      <a:pt x="83" y="51"/>
                    </a:lnTo>
                    <a:lnTo>
                      <a:pt x="97" y="43"/>
                    </a:lnTo>
                    <a:lnTo>
                      <a:pt x="113" y="36"/>
                    </a:lnTo>
                    <a:lnTo>
                      <a:pt x="130" y="30"/>
                    </a:lnTo>
                    <a:lnTo>
                      <a:pt x="150" y="26"/>
                    </a:lnTo>
                    <a:lnTo>
                      <a:pt x="171" y="24"/>
                    </a:lnTo>
                    <a:lnTo>
                      <a:pt x="196" y="24"/>
                    </a:lnTo>
                    <a:lnTo>
                      <a:pt x="221" y="26"/>
                    </a:lnTo>
                    <a:lnTo>
                      <a:pt x="245" y="29"/>
                    </a:lnTo>
                    <a:lnTo>
                      <a:pt x="266" y="31"/>
                    </a:lnTo>
                    <a:lnTo>
                      <a:pt x="286" y="33"/>
                    </a:lnTo>
                    <a:lnTo>
                      <a:pt x="304" y="34"/>
                    </a:lnTo>
                    <a:lnTo>
                      <a:pt x="321" y="35"/>
                    </a:lnTo>
                    <a:lnTo>
                      <a:pt x="338" y="35"/>
                    </a:lnTo>
                    <a:lnTo>
                      <a:pt x="354" y="34"/>
                    </a:lnTo>
                    <a:lnTo>
                      <a:pt x="368" y="33"/>
                    </a:lnTo>
                    <a:lnTo>
                      <a:pt x="384" y="32"/>
                    </a:lnTo>
                    <a:lnTo>
                      <a:pt x="398" y="30"/>
                    </a:lnTo>
                    <a:lnTo>
                      <a:pt x="412" y="27"/>
                    </a:lnTo>
                    <a:lnTo>
                      <a:pt x="427" y="24"/>
                    </a:lnTo>
                    <a:lnTo>
                      <a:pt x="442" y="20"/>
                    </a:lnTo>
                    <a:lnTo>
                      <a:pt x="457" y="16"/>
                    </a:lnTo>
                    <a:lnTo>
                      <a:pt x="474" y="10"/>
                    </a:lnTo>
                    <a:lnTo>
                      <a:pt x="491" y="5"/>
                    </a:lnTo>
                    <a:lnTo>
                      <a:pt x="511" y="1"/>
                    </a:lnTo>
                    <a:lnTo>
                      <a:pt x="534" y="0"/>
                    </a:lnTo>
                    <a:lnTo>
                      <a:pt x="560" y="2"/>
                    </a:lnTo>
                    <a:lnTo>
                      <a:pt x="588" y="6"/>
                    </a:lnTo>
                    <a:lnTo>
                      <a:pt x="619" y="14"/>
                    </a:lnTo>
                    <a:lnTo>
                      <a:pt x="650" y="23"/>
                    </a:lnTo>
                    <a:lnTo>
                      <a:pt x="682" y="33"/>
                    </a:lnTo>
                    <a:lnTo>
                      <a:pt x="714" y="45"/>
                    </a:lnTo>
                    <a:lnTo>
                      <a:pt x="746" y="60"/>
                    </a:lnTo>
                    <a:lnTo>
                      <a:pt x="775" y="75"/>
                    </a:lnTo>
                    <a:lnTo>
                      <a:pt x="804" y="91"/>
                    </a:lnTo>
                    <a:lnTo>
                      <a:pt x="829" y="108"/>
                    </a:lnTo>
                    <a:lnTo>
                      <a:pt x="853" y="125"/>
                    </a:lnTo>
                    <a:lnTo>
                      <a:pt x="872" y="143"/>
                    </a:lnTo>
                    <a:lnTo>
                      <a:pt x="888" y="161"/>
                    </a:lnTo>
                    <a:lnTo>
                      <a:pt x="899" y="179"/>
                    </a:lnTo>
                    <a:lnTo>
                      <a:pt x="905" y="201"/>
                    </a:lnTo>
                    <a:lnTo>
                      <a:pt x="907" y="229"/>
                    </a:lnTo>
                    <a:lnTo>
                      <a:pt x="905" y="263"/>
                    </a:lnTo>
                    <a:lnTo>
                      <a:pt x="899" y="303"/>
                    </a:lnTo>
                    <a:lnTo>
                      <a:pt x="888" y="346"/>
                    </a:lnTo>
                    <a:lnTo>
                      <a:pt x="873" y="393"/>
                    </a:lnTo>
                    <a:lnTo>
                      <a:pt x="854" y="442"/>
                    </a:lnTo>
                    <a:lnTo>
                      <a:pt x="830" y="492"/>
                    </a:lnTo>
                    <a:lnTo>
                      <a:pt x="802" y="543"/>
                    </a:lnTo>
                    <a:lnTo>
                      <a:pt x="770" y="593"/>
                    </a:lnTo>
                    <a:lnTo>
                      <a:pt x="732" y="642"/>
                    </a:lnTo>
                    <a:lnTo>
                      <a:pt x="691" y="689"/>
                    </a:lnTo>
                    <a:lnTo>
                      <a:pt x="645" y="734"/>
                    </a:lnTo>
                    <a:lnTo>
                      <a:pt x="595" y="774"/>
                    </a:lnTo>
                    <a:lnTo>
                      <a:pt x="540" y="809"/>
                    </a:lnTo>
                    <a:lnTo>
                      <a:pt x="481" y="838"/>
                    </a:lnTo>
                    <a:lnTo>
                      <a:pt x="480" y="838"/>
                    </a:lnTo>
                    <a:lnTo>
                      <a:pt x="477" y="839"/>
                    </a:lnTo>
                    <a:lnTo>
                      <a:pt x="472" y="841"/>
                    </a:lnTo>
                    <a:lnTo>
                      <a:pt x="465" y="842"/>
                    </a:lnTo>
                    <a:lnTo>
                      <a:pt x="456" y="843"/>
                    </a:lnTo>
                    <a:lnTo>
                      <a:pt x="445" y="844"/>
                    </a:lnTo>
                    <a:lnTo>
                      <a:pt x="433" y="844"/>
                    </a:lnTo>
                    <a:lnTo>
                      <a:pt x="420" y="844"/>
                    </a:lnTo>
                    <a:lnTo>
                      <a:pt x="403" y="842"/>
                    </a:lnTo>
                    <a:lnTo>
                      <a:pt x="387" y="839"/>
                    </a:lnTo>
                    <a:lnTo>
                      <a:pt x="368" y="835"/>
                    </a:lnTo>
                    <a:lnTo>
                      <a:pt x="348" y="830"/>
                    </a:lnTo>
                    <a:lnTo>
                      <a:pt x="328" y="822"/>
                    </a:lnTo>
                    <a:lnTo>
                      <a:pt x="305" y="813"/>
                    </a:lnTo>
                    <a:lnTo>
                      <a:pt x="282" y="802"/>
                    </a:lnTo>
                    <a:lnTo>
                      <a:pt x="257" y="788"/>
                    </a:lnTo>
                    <a:lnTo>
                      <a:pt x="233" y="773"/>
                    </a:lnTo>
                    <a:lnTo>
                      <a:pt x="209" y="758"/>
                    </a:lnTo>
                    <a:lnTo>
                      <a:pt x="187" y="742"/>
                    </a:lnTo>
                    <a:lnTo>
                      <a:pt x="166" y="726"/>
                    </a:lnTo>
                    <a:lnTo>
                      <a:pt x="148" y="710"/>
                    </a:lnTo>
                    <a:lnTo>
                      <a:pt x="129" y="692"/>
                    </a:lnTo>
                    <a:lnTo>
                      <a:pt x="114" y="675"/>
                    </a:lnTo>
                    <a:lnTo>
                      <a:pt x="100" y="657"/>
                    </a:lnTo>
                    <a:lnTo>
                      <a:pt x="87" y="637"/>
                    </a:lnTo>
                    <a:lnTo>
                      <a:pt x="78" y="618"/>
                    </a:lnTo>
                    <a:lnTo>
                      <a:pt x="70" y="596"/>
                    </a:lnTo>
                    <a:lnTo>
                      <a:pt x="64" y="575"/>
                    </a:lnTo>
                    <a:lnTo>
                      <a:pt x="60" y="552"/>
                    </a:lnTo>
                    <a:lnTo>
                      <a:pt x="58" y="529"/>
                    </a:lnTo>
                    <a:lnTo>
                      <a:pt x="59" y="504"/>
                    </a:lnTo>
                    <a:lnTo>
                      <a:pt x="62" y="479"/>
                    </a:lnTo>
                    <a:lnTo>
                      <a:pt x="64" y="431"/>
                    </a:lnTo>
                    <a:lnTo>
                      <a:pt x="55" y="390"/>
                    </a:lnTo>
                    <a:lnTo>
                      <a:pt x="39" y="352"/>
                    </a:lnTo>
                    <a:lnTo>
                      <a:pt x="21" y="314"/>
                    </a:lnTo>
                    <a:lnTo>
                      <a:pt x="7" y="275"/>
                    </a:lnTo>
                    <a:lnTo>
                      <a:pt x="0" y="229"/>
                    </a:lnTo>
                    <a:lnTo>
                      <a:pt x="5" y="175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Freeform 134"/>
              <p:cNvSpPr>
                <a:spLocks/>
              </p:cNvSpPr>
              <p:nvPr/>
            </p:nvSpPr>
            <p:spPr bwMode="auto">
              <a:xfrm>
                <a:off x="5451" y="1334"/>
                <a:ext cx="176" cy="163"/>
              </a:xfrm>
              <a:custGeom>
                <a:avLst/>
                <a:gdLst>
                  <a:gd name="T0" fmla="*/ 1 w 876"/>
                  <a:gd name="T1" fmla="*/ 4 h 814"/>
                  <a:gd name="T2" fmla="*/ 1 w 876"/>
                  <a:gd name="T3" fmla="*/ 4 h 814"/>
                  <a:gd name="T4" fmla="*/ 2 w 876"/>
                  <a:gd name="T5" fmla="*/ 3 h 814"/>
                  <a:gd name="T6" fmla="*/ 2 w 876"/>
                  <a:gd name="T7" fmla="*/ 3 h 814"/>
                  <a:gd name="T8" fmla="*/ 3 w 876"/>
                  <a:gd name="T9" fmla="*/ 2 h 814"/>
                  <a:gd name="T10" fmla="*/ 4 w 876"/>
                  <a:gd name="T11" fmla="*/ 1 h 814"/>
                  <a:gd name="T12" fmla="*/ 6 w 876"/>
                  <a:gd name="T13" fmla="*/ 1 h 814"/>
                  <a:gd name="T14" fmla="*/ 8 w 876"/>
                  <a:gd name="T15" fmla="*/ 1 h 814"/>
                  <a:gd name="T16" fmla="*/ 10 w 876"/>
                  <a:gd name="T17" fmla="*/ 1 h 814"/>
                  <a:gd name="T18" fmla="*/ 11 w 876"/>
                  <a:gd name="T19" fmla="*/ 1 h 814"/>
                  <a:gd name="T20" fmla="*/ 12 w 876"/>
                  <a:gd name="T21" fmla="*/ 1 h 814"/>
                  <a:gd name="T22" fmla="*/ 14 w 876"/>
                  <a:gd name="T23" fmla="*/ 1 h 814"/>
                  <a:gd name="T24" fmla="*/ 15 w 876"/>
                  <a:gd name="T25" fmla="*/ 1 h 814"/>
                  <a:gd name="T26" fmla="*/ 16 w 876"/>
                  <a:gd name="T27" fmla="*/ 1 h 814"/>
                  <a:gd name="T28" fmla="*/ 17 w 876"/>
                  <a:gd name="T29" fmla="*/ 1 h 814"/>
                  <a:gd name="T30" fmla="*/ 18 w 876"/>
                  <a:gd name="T31" fmla="*/ 0 h 814"/>
                  <a:gd name="T32" fmla="*/ 20 w 876"/>
                  <a:gd name="T33" fmla="*/ 0 h 814"/>
                  <a:gd name="T34" fmla="*/ 22 w 876"/>
                  <a:gd name="T35" fmla="*/ 0 h 814"/>
                  <a:gd name="T36" fmla="*/ 24 w 876"/>
                  <a:gd name="T37" fmla="*/ 1 h 814"/>
                  <a:gd name="T38" fmla="*/ 27 w 876"/>
                  <a:gd name="T39" fmla="*/ 1 h 814"/>
                  <a:gd name="T40" fmla="*/ 29 w 876"/>
                  <a:gd name="T41" fmla="*/ 2 h 814"/>
                  <a:gd name="T42" fmla="*/ 31 w 876"/>
                  <a:gd name="T43" fmla="*/ 3 h 814"/>
                  <a:gd name="T44" fmla="*/ 33 w 876"/>
                  <a:gd name="T45" fmla="*/ 5 h 814"/>
                  <a:gd name="T46" fmla="*/ 35 w 876"/>
                  <a:gd name="T47" fmla="*/ 6 h 814"/>
                  <a:gd name="T48" fmla="*/ 35 w 876"/>
                  <a:gd name="T49" fmla="*/ 8 h 814"/>
                  <a:gd name="T50" fmla="*/ 35 w 876"/>
                  <a:gd name="T51" fmla="*/ 10 h 814"/>
                  <a:gd name="T52" fmla="*/ 35 w 876"/>
                  <a:gd name="T53" fmla="*/ 13 h 814"/>
                  <a:gd name="T54" fmla="*/ 33 w 876"/>
                  <a:gd name="T55" fmla="*/ 17 h 814"/>
                  <a:gd name="T56" fmla="*/ 31 w 876"/>
                  <a:gd name="T57" fmla="*/ 21 h 814"/>
                  <a:gd name="T58" fmla="*/ 29 w 876"/>
                  <a:gd name="T59" fmla="*/ 25 h 814"/>
                  <a:gd name="T60" fmla="*/ 25 w 876"/>
                  <a:gd name="T61" fmla="*/ 28 h 814"/>
                  <a:gd name="T62" fmla="*/ 21 w 876"/>
                  <a:gd name="T63" fmla="*/ 31 h 814"/>
                  <a:gd name="T64" fmla="*/ 19 w 876"/>
                  <a:gd name="T65" fmla="*/ 32 h 814"/>
                  <a:gd name="T66" fmla="*/ 18 w 876"/>
                  <a:gd name="T67" fmla="*/ 32 h 814"/>
                  <a:gd name="T68" fmla="*/ 18 w 876"/>
                  <a:gd name="T69" fmla="*/ 33 h 814"/>
                  <a:gd name="T70" fmla="*/ 17 w 876"/>
                  <a:gd name="T71" fmla="*/ 33 h 814"/>
                  <a:gd name="T72" fmla="*/ 16 w 876"/>
                  <a:gd name="T73" fmla="*/ 33 h 814"/>
                  <a:gd name="T74" fmla="*/ 14 w 876"/>
                  <a:gd name="T75" fmla="*/ 32 h 814"/>
                  <a:gd name="T76" fmla="*/ 13 w 876"/>
                  <a:gd name="T77" fmla="*/ 32 h 814"/>
                  <a:gd name="T78" fmla="*/ 11 w 876"/>
                  <a:gd name="T79" fmla="*/ 31 h 814"/>
                  <a:gd name="T80" fmla="*/ 9 w 876"/>
                  <a:gd name="T81" fmla="*/ 30 h 814"/>
                  <a:gd name="T82" fmla="*/ 7 w 876"/>
                  <a:gd name="T83" fmla="*/ 29 h 814"/>
                  <a:gd name="T84" fmla="*/ 6 w 876"/>
                  <a:gd name="T85" fmla="*/ 27 h 814"/>
                  <a:gd name="T86" fmla="*/ 4 w 876"/>
                  <a:gd name="T87" fmla="*/ 26 h 814"/>
                  <a:gd name="T88" fmla="*/ 3 w 876"/>
                  <a:gd name="T89" fmla="*/ 25 h 814"/>
                  <a:gd name="T90" fmla="*/ 3 w 876"/>
                  <a:gd name="T91" fmla="*/ 23 h 814"/>
                  <a:gd name="T92" fmla="*/ 2 w 876"/>
                  <a:gd name="T93" fmla="*/ 21 h 814"/>
                  <a:gd name="T94" fmla="*/ 2 w 876"/>
                  <a:gd name="T95" fmla="*/ 19 h 814"/>
                  <a:gd name="T96" fmla="*/ 3 w 876"/>
                  <a:gd name="T97" fmla="*/ 17 h 814"/>
                  <a:gd name="T98" fmla="*/ 2 w 876"/>
                  <a:gd name="T99" fmla="*/ 14 h 814"/>
                  <a:gd name="T100" fmla="*/ 0 w 876"/>
                  <a:gd name="T101" fmla="*/ 11 h 814"/>
                  <a:gd name="T102" fmla="*/ 0 w 876"/>
                  <a:gd name="T103" fmla="*/ 7 h 8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6"/>
                  <a:gd name="T157" fmla="*/ 0 h 814"/>
                  <a:gd name="T158" fmla="*/ 876 w 876"/>
                  <a:gd name="T159" fmla="*/ 814 h 8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6" h="814">
                    <a:moveTo>
                      <a:pt x="28" y="105"/>
                    </a:moveTo>
                    <a:lnTo>
                      <a:pt x="29" y="104"/>
                    </a:lnTo>
                    <a:lnTo>
                      <a:pt x="31" y="101"/>
                    </a:lnTo>
                    <a:lnTo>
                      <a:pt x="34" y="96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51" y="74"/>
                    </a:lnTo>
                    <a:lnTo>
                      <a:pt x="59" y="66"/>
                    </a:lnTo>
                    <a:lnTo>
                      <a:pt x="69" y="57"/>
                    </a:lnTo>
                    <a:lnTo>
                      <a:pt x="81" y="49"/>
                    </a:lnTo>
                    <a:lnTo>
                      <a:pt x="95" y="42"/>
                    </a:lnTo>
                    <a:lnTo>
                      <a:pt x="110" y="34"/>
                    </a:lnTo>
                    <a:lnTo>
                      <a:pt x="127" y="28"/>
                    </a:lnTo>
                    <a:lnTo>
                      <a:pt x="146" y="24"/>
                    </a:lnTo>
                    <a:lnTo>
                      <a:pt x="166" y="22"/>
                    </a:lnTo>
                    <a:lnTo>
                      <a:pt x="190" y="22"/>
                    </a:lnTo>
                    <a:lnTo>
                      <a:pt x="214" y="24"/>
                    </a:lnTo>
                    <a:lnTo>
                      <a:pt x="237" y="27"/>
                    </a:lnTo>
                    <a:lnTo>
                      <a:pt x="257" y="29"/>
                    </a:lnTo>
                    <a:lnTo>
                      <a:pt x="277" y="31"/>
                    </a:lnTo>
                    <a:lnTo>
                      <a:pt x="294" y="32"/>
                    </a:lnTo>
                    <a:lnTo>
                      <a:pt x="311" y="32"/>
                    </a:lnTo>
                    <a:lnTo>
                      <a:pt x="327" y="32"/>
                    </a:lnTo>
                    <a:lnTo>
                      <a:pt x="341" y="32"/>
                    </a:lnTo>
                    <a:lnTo>
                      <a:pt x="357" y="31"/>
                    </a:lnTo>
                    <a:lnTo>
                      <a:pt x="370" y="29"/>
                    </a:lnTo>
                    <a:lnTo>
                      <a:pt x="384" y="27"/>
                    </a:lnTo>
                    <a:lnTo>
                      <a:pt x="398" y="25"/>
                    </a:lnTo>
                    <a:lnTo>
                      <a:pt x="412" y="22"/>
                    </a:lnTo>
                    <a:lnTo>
                      <a:pt x="427" y="18"/>
                    </a:lnTo>
                    <a:lnTo>
                      <a:pt x="441" y="14"/>
                    </a:lnTo>
                    <a:lnTo>
                      <a:pt x="458" y="10"/>
                    </a:lnTo>
                    <a:lnTo>
                      <a:pt x="474" y="5"/>
                    </a:lnTo>
                    <a:lnTo>
                      <a:pt x="493" y="1"/>
                    </a:lnTo>
                    <a:lnTo>
                      <a:pt x="515" y="0"/>
                    </a:lnTo>
                    <a:lnTo>
                      <a:pt x="540" y="2"/>
                    </a:lnTo>
                    <a:lnTo>
                      <a:pt x="568" y="6"/>
                    </a:lnTo>
                    <a:lnTo>
                      <a:pt x="597" y="13"/>
                    </a:lnTo>
                    <a:lnTo>
                      <a:pt x="627" y="21"/>
                    </a:lnTo>
                    <a:lnTo>
                      <a:pt x="658" y="31"/>
                    </a:lnTo>
                    <a:lnTo>
                      <a:pt x="689" y="44"/>
                    </a:lnTo>
                    <a:lnTo>
                      <a:pt x="719" y="57"/>
                    </a:lnTo>
                    <a:lnTo>
                      <a:pt x="748" y="71"/>
                    </a:lnTo>
                    <a:lnTo>
                      <a:pt x="776" y="87"/>
                    </a:lnTo>
                    <a:lnTo>
                      <a:pt x="801" y="103"/>
                    </a:lnTo>
                    <a:lnTo>
                      <a:pt x="824" y="120"/>
                    </a:lnTo>
                    <a:lnTo>
                      <a:pt x="842" y="138"/>
                    </a:lnTo>
                    <a:lnTo>
                      <a:pt x="857" y="155"/>
                    </a:lnTo>
                    <a:lnTo>
                      <a:pt x="868" y="172"/>
                    </a:lnTo>
                    <a:lnTo>
                      <a:pt x="874" y="193"/>
                    </a:lnTo>
                    <a:lnTo>
                      <a:pt x="876" y="220"/>
                    </a:lnTo>
                    <a:lnTo>
                      <a:pt x="874" y="254"/>
                    </a:lnTo>
                    <a:lnTo>
                      <a:pt x="868" y="292"/>
                    </a:lnTo>
                    <a:lnTo>
                      <a:pt x="856" y="334"/>
                    </a:lnTo>
                    <a:lnTo>
                      <a:pt x="842" y="379"/>
                    </a:lnTo>
                    <a:lnTo>
                      <a:pt x="824" y="426"/>
                    </a:lnTo>
                    <a:lnTo>
                      <a:pt x="801" y="475"/>
                    </a:lnTo>
                    <a:lnTo>
                      <a:pt x="773" y="524"/>
                    </a:lnTo>
                    <a:lnTo>
                      <a:pt x="742" y="573"/>
                    </a:lnTo>
                    <a:lnTo>
                      <a:pt x="706" y="620"/>
                    </a:lnTo>
                    <a:lnTo>
                      <a:pt x="666" y="666"/>
                    </a:lnTo>
                    <a:lnTo>
                      <a:pt x="622" y="708"/>
                    </a:lnTo>
                    <a:lnTo>
                      <a:pt x="574" y="747"/>
                    </a:lnTo>
                    <a:lnTo>
                      <a:pt x="521" y="781"/>
                    </a:lnTo>
                    <a:lnTo>
                      <a:pt x="464" y="809"/>
                    </a:lnTo>
                    <a:lnTo>
                      <a:pt x="463" y="809"/>
                    </a:lnTo>
                    <a:lnTo>
                      <a:pt x="460" y="810"/>
                    </a:lnTo>
                    <a:lnTo>
                      <a:pt x="455" y="811"/>
                    </a:lnTo>
                    <a:lnTo>
                      <a:pt x="448" y="812"/>
                    </a:lnTo>
                    <a:lnTo>
                      <a:pt x="440" y="813"/>
                    </a:lnTo>
                    <a:lnTo>
                      <a:pt x="430" y="814"/>
                    </a:lnTo>
                    <a:lnTo>
                      <a:pt x="418" y="814"/>
                    </a:lnTo>
                    <a:lnTo>
                      <a:pt x="405" y="814"/>
                    </a:lnTo>
                    <a:lnTo>
                      <a:pt x="390" y="812"/>
                    </a:lnTo>
                    <a:lnTo>
                      <a:pt x="374" y="810"/>
                    </a:lnTo>
                    <a:lnTo>
                      <a:pt x="355" y="806"/>
                    </a:lnTo>
                    <a:lnTo>
                      <a:pt x="337" y="801"/>
                    </a:lnTo>
                    <a:lnTo>
                      <a:pt x="317" y="794"/>
                    </a:lnTo>
                    <a:lnTo>
                      <a:pt x="295" y="786"/>
                    </a:lnTo>
                    <a:lnTo>
                      <a:pt x="272" y="774"/>
                    </a:lnTo>
                    <a:lnTo>
                      <a:pt x="248" y="761"/>
                    </a:lnTo>
                    <a:lnTo>
                      <a:pt x="225" y="747"/>
                    </a:lnTo>
                    <a:lnTo>
                      <a:pt x="202" y="732"/>
                    </a:lnTo>
                    <a:lnTo>
                      <a:pt x="181" y="716"/>
                    </a:lnTo>
                    <a:lnTo>
                      <a:pt x="161" y="701"/>
                    </a:lnTo>
                    <a:lnTo>
                      <a:pt x="143" y="685"/>
                    </a:lnTo>
                    <a:lnTo>
                      <a:pt x="126" y="668"/>
                    </a:lnTo>
                    <a:lnTo>
                      <a:pt x="110" y="651"/>
                    </a:lnTo>
                    <a:lnTo>
                      <a:pt x="97" y="632"/>
                    </a:lnTo>
                    <a:lnTo>
                      <a:pt x="86" y="614"/>
                    </a:lnTo>
                    <a:lnTo>
                      <a:pt x="75" y="596"/>
                    </a:lnTo>
                    <a:lnTo>
                      <a:pt x="68" y="575"/>
                    </a:lnTo>
                    <a:lnTo>
                      <a:pt x="62" y="555"/>
                    </a:lnTo>
                    <a:lnTo>
                      <a:pt x="58" y="533"/>
                    </a:lnTo>
                    <a:lnTo>
                      <a:pt x="57" y="510"/>
                    </a:lnTo>
                    <a:lnTo>
                      <a:pt x="58" y="486"/>
                    </a:lnTo>
                    <a:lnTo>
                      <a:pt x="61" y="462"/>
                    </a:lnTo>
                    <a:lnTo>
                      <a:pt x="63" y="416"/>
                    </a:lnTo>
                    <a:lnTo>
                      <a:pt x="54" y="376"/>
                    </a:lnTo>
                    <a:lnTo>
                      <a:pt x="39" y="339"/>
                    </a:lnTo>
                    <a:lnTo>
                      <a:pt x="21" y="303"/>
                    </a:lnTo>
                    <a:lnTo>
                      <a:pt x="7" y="264"/>
                    </a:lnTo>
                    <a:lnTo>
                      <a:pt x="0" y="221"/>
                    </a:lnTo>
                    <a:lnTo>
                      <a:pt x="6" y="16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Freeform 135"/>
              <p:cNvSpPr>
                <a:spLocks/>
              </p:cNvSpPr>
              <p:nvPr/>
            </p:nvSpPr>
            <p:spPr bwMode="auto">
              <a:xfrm>
                <a:off x="5454" y="1337"/>
                <a:ext cx="169" cy="157"/>
              </a:xfrm>
              <a:custGeom>
                <a:avLst/>
                <a:gdLst>
                  <a:gd name="T0" fmla="*/ 1 w 842"/>
                  <a:gd name="T1" fmla="*/ 4 h 785"/>
                  <a:gd name="T2" fmla="*/ 1 w 842"/>
                  <a:gd name="T3" fmla="*/ 4 h 785"/>
                  <a:gd name="T4" fmla="*/ 2 w 842"/>
                  <a:gd name="T5" fmla="*/ 3 h 785"/>
                  <a:gd name="T6" fmla="*/ 2 w 842"/>
                  <a:gd name="T7" fmla="*/ 2 h 785"/>
                  <a:gd name="T8" fmla="*/ 3 w 842"/>
                  <a:gd name="T9" fmla="*/ 2 h 785"/>
                  <a:gd name="T10" fmla="*/ 4 w 842"/>
                  <a:gd name="T11" fmla="*/ 1 h 785"/>
                  <a:gd name="T12" fmla="*/ 6 w 842"/>
                  <a:gd name="T13" fmla="*/ 1 h 785"/>
                  <a:gd name="T14" fmla="*/ 7 w 842"/>
                  <a:gd name="T15" fmla="*/ 1 h 785"/>
                  <a:gd name="T16" fmla="*/ 9 w 842"/>
                  <a:gd name="T17" fmla="*/ 1 h 785"/>
                  <a:gd name="T18" fmla="*/ 11 w 842"/>
                  <a:gd name="T19" fmla="*/ 1 h 785"/>
                  <a:gd name="T20" fmla="*/ 12 w 842"/>
                  <a:gd name="T21" fmla="*/ 1 h 785"/>
                  <a:gd name="T22" fmla="*/ 13 w 842"/>
                  <a:gd name="T23" fmla="*/ 1 h 785"/>
                  <a:gd name="T24" fmla="*/ 14 w 842"/>
                  <a:gd name="T25" fmla="*/ 1 h 785"/>
                  <a:gd name="T26" fmla="*/ 15 w 842"/>
                  <a:gd name="T27" fmla="*/ 1 h 785"/>
                  <a:gd name="T28" fmla="*/ 16 w 842"/>
                  <a:gd name="T29" fmla="*/ 1 h 785"/>
                  <a:gd name="T30" fmla="*/ 18 w 842"/>
                  <a:gd name="T31" fmla="*/ 0 h 785"/>
                  <a:gd name="T32" fmla="*/ 19 w 842"/>
                  <a:gd name="T33" fmla="*/ 0 h 785"/>
                  <a:gd name="T34" fmla="*/ 21 w 842"/>
                  <a:gd name="T35" fmla="*/ 0 h 785"/>
                  <a:gd name="T36" fmla="*/ 23 w 842"/>
                  <a:gd name="T37" fmla="*/ 0 h 785"/>
                  <a:gd name="T38" fmla="*/ 25 w 842"/>
                  <a:gd name="T39" fmla="*/ 1 h 785"/>
                  <a:gd name="T40" fmla="*/ 28 w 842"/>
                  <a:gd name="T41" fmla="*/ 2 h 785"/>
                  <a:gd name="T42" fmla="*/ 30 w 842"/>
                  <a:gd name="T43" fmla="*/ 3 h 785"/>
                  <a:gd name="T44" fmla="*/ 32 w 842"/>
                  <a:gd name="T45" fmla="*/ 5 h 785"/>
                  <a:gd name="T46" fmla="*/ 33 w 842"/>
                  <a:gd name="T47" fmla="*/ 6 h 785"/>
                  <a:gd name="T48" fmla="*/ 34 w 842"/>
                  <a:gd name="T49" fmla="*/ 7 h 785"/>
                  <a:gd name="T50" fmla="*/ 34 w 842"/>
                  <a:gd name="T51" fmla="*/ 10 h 785"/>
                  <a:gd name="T52" fmla="*/ 33 w 842"/>
                  <a:gd name="T53" fmla="*/ 13 h 785"/>
                  <a:gd name="T54" fmla="*/ 32 w 842"/>
                  <a:gd name="T55" fmla="*/ 16 h 785"/>
                  <a:gd name="T56" fmla="*/ 30 w 842"/>
                  <a:gd name="T57" fmla="*/ 20 h 785"/>
                  <a:gd name="T58" fmla="*/ 27 w 842"/>
                  <a:gd name="T59" fmla="*/ 24 h 785"/>
                  <a:gd name="T60" fmla="*/ 24 w 842"/>
                  <a:gd name="T61" fmla="*/ 27 h 785"/>
                  <a:gd name="T62" fmla="*/ 20 w 842"/>
                  <a:gd name="T63" fmla="*/ 30 h 785"/>
                  <a:gd name="T64" fmla="*/ 18 w 842"/>
                  <a:gd name="T65" fmla="*/ 31 h 785"/>
                  <a:gd name="T66" fmla="*/ 18 w 842"/>
                  <a:gd name="T67" fmla="*/ 31 h 785"/>
                  <a:gd name="T68" fmla="*/ 17 w 842"/>
                  <a:gd name="T69" fmla="*/ 31 h 785"/>
                  <a:gd name="T70" fmla="*/ 16 w 842"/>
                  <a:gd name="T71" fmla="*/ 31 h 785"/>
                  <a:gd name="T72" fmla="*/ 15 w 842"/>
                  <a:gd name="T73" fmla="*/ 31 h 785"/>
                  <a:gd name="T74" fmla="*/ 14 w 842"/>
                  <a:gd name="T75" fmla="*/ 31 h 785"/>
                  <a:gd name="T76" fmla="*/ 12 w 842"/>
                  <a:gd name="T77" fmla="*/ 31 h 785"/>
                  <a:gd name="T78" fmla="*/ 10 w 842"/>
                  <a:gd name="T79" fmla="*/ 30 h 785"/>
                  <a:gd name="T80" fmla="*/ 9 w 842"/>
                  <a:gd name="T81" fmla="*/ 29 h 785"/>
                  <a:gd name="T82" fmla="*/ 7 w 842"/>
                  <a:gd name="T83" fmla="*/ 28 h 785"/>
                  <a:gd name="T84" fmla="*/ 5 w 842"/>
                  <a:gd name="T85" fmla="*/ 26 h 785"/>
                  <a:gd name="T86" fmla="*/ 4 w 842"/>
                  <a:gd name="T87" fmla="*/ 25 h 785"/>
                  <a:gd name="T88" fmla="*/ 3 w 842"/>
                  <a:gd name="T89" fmla="*/ 24 h 785"/>
                  <a:gd name="T90" fmla="*/ 3 w 842"/>
                  <a:gd name="T91" fmla="*/ 22 h 785"/>
                  <a:gd name="T92" fmla="*/ 2 w 842"/>
                  <a:gd name="T93" fmla="*/ 21 h 785"/>
                  <a:gd name="T94" fmla="*/ 2 w 842"/>
                  <a:gd name="T95" fmla="*/ 19 h 785"/>
                  <a:gd name="T96" fmla="*/ 2 w 842"/>
                  <a:gd name="T97" fmla="*/ 16 h 785"/>
                  <a:gd name="T98" fmla="*/ 1 w 842"/>
                  <a:gd name="T99" fmla="*/ 13 h 785"/>
                  <a:gd name="T100" fmla="*/ 0 w 842"/>
                  <a:gd name="T101" fmla="*/ 10 h 785"/>
                  <a:gd name="T102" fmla="*/ 0 w 842"/>
                  <a:gd name="T103" fmla="*/ 6 h 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42"/>
                  <a:gd name="T157" fmla="*/ 0 h 785"/>
                  <a:gd name="T158" fmla="*/ 842 w 842"/>
                  <a:gd name="T159" fmla="*/ 785 h 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42" h="785">
                    <a:moveTo>
                      <a:pt x="27" y="100"/>
                    </a:moveTo>
                    <a:lnTo>
                      <a:pt x="28" y="99"/>
                    </a:lnTo>
                    <a:lnTo>
                      <a:pt x="29" y="96"/>
                    </a:lnTo>
                    <a:lnTo>
                      <a:pt x="32" y="91"/>
                    </a:lnTo>
                    <a:lnTo>
                      <a:pt x="36" y="86"/>
                    </a:lnTo>
                    <a:lnTo>
                      <a:pt x="41" y="79"/>
                    </a:lnTo>
                    <a:lnTo>
                      <a:pt x="48" y="71"/>
                    </a:lnTo>
                    <a:lnTo>
                      <a:pt x="56" y="62"/>
                    </a:lnTo>
                    <a:lnTo>
                      <a:pt x="67" y="54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5" y="32"/>
                    </a:lnTo>
                    <a:lnTo>
                      <a:pt x="122" y="27"/>
                    </a:lnTo>
                    <a:lnTo>
                      <a:pt x="140" y="23"/>
                    </a:lnTo>
                    <a:lnTo>
                      <a:pt x="161" y="19"/>
                    </a:lnTo>
                    <a:lnTo>
                      <a:pt x="182" y="19"/>
                    </a:lnTo>
                    <a:lnTo>
                      <a:pt x="207" y="22"/>
                    </a:lnTo>
                    <a:lnTo>
                      <a:pt x="228" y="25"/>
                    </a:lnTo>
                    <a:lnTo>
                      <a:pt x="247" y="27"/>
                    </a:lnTo>
                    <a:lnTo>
                      <a:pt x="266" y="29"/>
                    </a:lnTo>
                    <a:lnTo>
                      <a:pt x="283" y="30"/>
                    </a:lnTo>
                    <a:lnTo>
                      <a:pt x="300" y="30"/>
                    </a:lnTo>
                    <a:lnTo>
                      <a:pt x="315" y="31"/>
                    </a:lnTo>
                    <a:lnTo>
                      <a:pt x="329" y="30"/>
                    </a:lnTo>
                    <a:lnTo>
                      <a:pt x="343" y="29"/>
                    </a:lnTo>
                    <a:lnTo>
                      <a:pt x="357" y="28"/>
                    </a:lnTo>
                    <a:lnTo>
                      <a:pt x="370" y="26"/>
                    </a:lnTo>
                    <a:lnTo>
                      <a:pt x="383" y="24"/>
                    </a:lnTo>
                    <a:lnTo>
                      <a:pt x="397" y="20"/>
                    </a:lnTo>
                    <a:lnTo>
                      <a:pt x="410" y="17"/>
                    </a:lnTo>
                    <a:lnTo>
                      <a:pt x="425" y="13"/>
                    </a:lnTo>
                    <a:lnTo>
                      <a:pt x="440" y="9"/>
                    </a:lnTo>
                    <a:lnTo>
                      <a:pt x="456" y="4"/>
                    </a:lnTo>
                    <a:lnTo>
                      <a:pt x="474" y="0"/>
                    </a:lnTo>
                    <a:lnTo>
                      <a:pt x="496" y="0"/>
                    </a:lnTo>
                    <a:lnTo>
                      <a:pt x="520" y="1"/>
                    </a:lnTo>
                    <a:lnTo>
                      <a:pt x="546" y="5"/>
                    </a:lnTo>
                    <a:lnTo>
                      <a:pt x="575" y="11"/>
                    </a:lnTo>
                    <a:lnTo>
                      <a:pt x="603" y="19"/>
                    </a:lnTo>
                    <a:lnTo>
                      <a:pt x="633" y="30"/>
                    </a:lnTo>
                    <a:lnTo>
                      <a:pt x="662" y="42"/>
                    </a:lnTo>
                    <a:lnTo>
                      <a:pt x="692" y="54"/>
                    </a:lnTo>
                    <a:lnTo>
                      <a:pt x="720" y="69"/>
                    </a:lnTo>
                    <a:lnTo>
                      <a:pt x="746" y="84"/>
                    </a:lnTo>
                    <a:lnTo>
                      <a:pt x="771" y="99"/>
                    </a:lnTo>
                    <a:lnTo>
                      <a:pt x="792" y="116"/>
                    </a:lnTo>
                    <a:lnTo>
                      <a:pt x="811" y="132"/>
                    </a:lnTo>
                    <a:lnTo>
                      <a:pt x="825" y="149"/>
                    </a:lnTo>
                    <a:lnTo>
                      <a:pt x="835" y="166"/>
                    </a:lnTo>
                    <a:lnTo>
                      <a:pt x="841" y="186"/>
                    </a:lnTo>
                    <a:lnTo>
                      <a:pt x="842" y="213"/>
                    </a:lnTo>
                    <a:lnTo>
                      <a:pt x="840" y="244"/>
                    </a:lnTo>
                    <a:lnTo>
                      <a:pt x="834" y="281"/>
                    </a:lnTo>
                    <a:lnTo>
                      <a:pt x="825" y="321"/>
                    </a:lnTo>
                    <a:lnTo>
                      <a:pt x="811" y="365"/>
                    </a:lnTo>
                    <a:lnTo>
                      <a:pt x="792" y="410"/>
                    </a:lnTo>
                    <a:lnTo>
                      <a:pt x="771" y="457"/>
                    </a:lnTo>
                    <a:lnTo>
                      <a:pt x="744" y="504"/>
                    </a:lnTo>
                    <a:lnTo>
                      <a:pt x="715" y="552"/>
                    </a:lnTo>
                    <a:lnTo>
                      <a:pt x="680" y="597"/>
                    </a:lnTo>
                    <a:lnTo>
                      <a:pt x="642" y="641"/>
                    </a:lnTo>
                    <a:lnTo>
                      <a:pt x="599" y="682"/>
                    </a:lnTo>
                    <a:lnTo>
                      <a:pt x="553" y="720"/>
                    </a:lnTo>
                    <a:lnTo>
                      <a:pt x="502" y="752"/>
                    </a:lnTo>
                    <a:lnTo>
                      <a:pt x="447" y="780"/>
                    </a:lnTo>
                    <a:lnTo>
                      <a:pt x="446" y="780"/>
                    </a:lnTo>
                    <a:lnTo>
                      <a:pt x="443" y="781"/>
                    </a:lnTo>
                    <a:lnTo>
                      <a:pt x="439" y="782"/>
                    </a:lnTo>
                    <a:lnTo>
                      <a:pt x="431" y="783"/>
                    </a:lnTo>
                    <a:lnTo>
                      <a:pt x="423" y="784"/>
                    </a:lnTo>
                    <a:lnTo>
                      <a:pt x="414" y="785"/>
                    </a:lnTo>
                    <a:lnTo>
                      <a:pt x="402" y="785"/>
                    </a:lnTo>
                    <a:lnTo>
                      <a:pt x="390" y="784"/>
                    </a:lnTo>
                    <a:lnTo>
                      <a:pt x="375" y="783"/>
                    </a:lnTo>
                    <a:lnTo>
                      <a:pt x="359" y="781"/>
                    </a:lnTo>
                    <a:lnTo>
                      <a:pt x="342" y="777"/>
                    </a:lnTo>
                    <a:lnTo>
                      <a:pt x="323" y="772"/>
                    </a:lnTo>
                    <a:lnTo>
                      <a:pt x="304" y="765"/>
                    </a:lnTo>
                    <a:lnTo>
                      <a:pt x="283" y="756"/>
                    </a:lnTo>
                    <a:lnTo>
                      <a:pt x="261" y="746"/>
                    </a:lnTo>
                    <a:lnTo>
                      <a:pt x="238" y="733"/>
                    </a:lnTo>
                    <a:lnTo>
                      <a:pt x="216" y="719"/>
                    </a:lnTo>
                    <a:lnTo>
                      <a:pt x="193" y="704"/>
                    </a:lnTo>
                    <a:lnTo>
                      <a:pt x="173" y="690"/>
                    </a:lnTo>
                    <a:lnTo>
                      <a:pt x="154" y="676"/>
                    </a:lnTo>
                    <a:lnTo>
                      <a:pt x="136" y="659"/>
                    </a:lnTo>
                    <a:lnTo>
                      <a:pt x="121" y="644"/>
                    </a:lnTo>
                    <a:lnTo>
                      <a:pt x="105" y="628"/>
                    </a:lnTo>
                    <a:lnTo>
                      <a:pt x="93" y="610"/>
                    </a:lnTo>
                    <a:lnTo>
                      <a:pt x="82" y="593"/>
                    </a:lnTo>
                    <a:lnTo>
                      <a:pt x="72" y="573"/>
                    </a:lnTo>
                    <a:lnTo>
                      <a:pt x="65" y="555"/>
                    </a:lnTo>
                    <a:lnTo>
                      <a:pt x="59" y="535"/>
                    </a:lnTo>
                    <a:lnTo>
                      <a:pt x="55" y="513"/>
                    </a:lnTo>
                    <a:lnTo>
                      <a:pt x="54" y="492"/>
                    </a:lnTo>
                    <a:lnTo>
                      <a:pt x="55" y="468"/>
                    </a:lnTo>
                    <a:lnTo>
                      <a:pt x="58" y="445"/>
                    </a:lnTo>
                    <a:lnTo>
                      <a:pt x="60" y="400"/>
                    </a:lnTo>
                    <a:lnTo>
                      <a:pt x="51" y="362"/>
                    </a:lnTo>
                    <a:lnTo>
                      <a:pt x="37" y="326"/>
                    </a:lnTo>
                    <a:lnTo>
                      <a:pt x="20" y="292"/>
                    </a:lnTo>
                    <a:lnTo>
                      <a:pt x="6" y="255"/>
                    </a:lnTo>
                    <a:lnTo>
                      <a:pt x="0" y="213"/>
                    </a:lnTo>
                    <a:lnTo>
                      <a:pt x="5" y="162"/>
                    </a:lnTo>
                    <a:lnTo>
                      <a:pt x="27" y="100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Freeform 136"/>
              <p:cNvSpPr>
                <a:spLocks/>
              </p:cNvSpPr>
              <p:nvPr/>
            </p:nvSpPr>
            <p:spPr bwMode="auto">
              <a:xfrm>
                <a:off x="5457" y="1341"/>
                <a:ext cx="162" cy="151"/>
              </a:xfrm>
              <a:custGeom>
                <a:avLst/>
                <a:gdLst>
                  <a:gd name="T0" fmla="*/ 1 w 811"/>
                  <a:gd name="T1" fmla="*/ 4 h 758"/>
                  <a:gd name="T2" fmla="*/ 1 w 811"/>
                  <a:gd name="T3" fmla="*/ 4 h 758"/>
                  <a:gd name="T4" fmla="*/ 2 w 811"/>
                  <a:gd name="T5" fmla="*/ 3 h 758"/>
                  <a:gd name="T6" fmla="*/ 2 w 811"/>
                  <a:gd name="T7" fmla="*/ 2 h 758"/>
                  <a:gd name="T8" fmla="*/ 3 w 811"/>
                  <a:gd name="T9" fmla="*/ 2 h 758"/>
                  <a:gd name="T10" fmla="*/ 4 w 811"/>
                  <a:gd name="T11" fmla="*/ 1 h 758"/>
                  <a:gd name="T12" fmla="*/ 5 w 811"/>
                  <a:gd name="T13" fmla="*/ 1 h 758"/>
                  <a:gd name="T14" fmla="*/ 7 w 811"/>
                  <a:gd name="T15" fmla="*/ 1 h 758"/>
                  <a:gd name="T16" fmla="*/ 9 w 811"/>
                  <a:gd name="T17" fmla="*/ 1 h 758"/>
                  <a:gd name="T18" fmla="*/ 10 w 811"/>
                  <a:gd name="T19" fmla="*/ 1 h 758"/>
                  <a:gd name="T20" fmla="*/ 12 w 811"/>
                  <a:gd name="T21" fmla="*/ 1 h 758"/>
                  <a:gd name="T22" fmla="*/ 13 w 811"/>
                  <a:gd name="T23" fmla="*/ 1 h 758"/>
                  <a:gd name="T24" fmla="*/ 14 w 811"/>
                  <a:gd name="T25" fmla="*/ 1 h 758"/>
                  <a:gd name="T26" fmla="*/ 15 w 811"/>
                  <a:gd name="T27" fmla="*/ 1 h 758"/>
                  <a:gd name="T28" fmla="*/ 16 w 811"/>
                  <a:gd name="T29" fmla="*/ 1 h 758"/>
                  <a:gd name="T30" fmla="*/ 17 w 811"/>
                  <a:gd name="T31" fmla="*/ 0 h 758"/>
                  <a:gd name="T32" fmla="*/ 18 w 811"/>
                  <a:gd name="T33" fmla="*/ 0 h 758"/>
                  <a:gd name="T34" fmla="*/ 20 w 811"/>
                  <a:gd name="T35" fmla="*/ 0 h 758"/>
                  <a:gd name="T36" fmla="*/ 22 w 811"/>
                  <a:gd name="T37" fmla="*/ 0 h 758"/>
                  <a:gd name="T38" fmla="*/ 24 w 811"/>
                  <a:gd name="T39" fmla="*/ 1 h 758"/>
                  <a:gd name="T40" fmla="*/ 27 w 811"/>
                  <a:gd name="T41" fmla="*/ 2 h 758"/>
                  <a:gd name="T42" fmla="*/ 29 w 811"/>
                  <a:gd name="T43" fmla="*/ 3 h 758"/>
                  <a:gd name="T44" fmla="*/ 30 w 811"/>
                  <a:gd name="T45" fmla="*/ 5 h 758"/>
                  <a:gd name="T46" fmla="*/ 32 w 811"/>
                  <a:gd name="T47" fmla="*/ 6 h 758"/>
                  <a:gd name="T48" fmla="*/ 32 w 811"/>
                  <a:gd name="T49" fmla="*/ 7 h 758"/>
                  <a:gd name="T50" fmla="*/ 32 w 811"/>
                  <a:gd name="T51" fmla="*/ 9 h 758"/>
                  <a:gd name="T52" fmla="*/ 32 w 811"/>
                  <a:gd name="T53" fmla="*/ 12 h 758"/>
                  <a:gd name="T54" fmla="*/ 30 w 811"/>
                  <a:gd name="T55" fmla="*/ 16 h 758"/>
                  <a:gd name="T56" fmla="*/ 29 w 811"/>
                  <a:gd name="T57" fmla="*/ 19 h 758"/>
                  <a:gd name="T58" fmla="*/ 26 w 811"/>
                  <a:gd name="T59" fmla="*/ 23 h 758"/>
                  <a:gd name="T60" fmla="*/ 23 w 811"/>
                  <a:gd name="T61" fmla="*/ 26 h 758"/>
                  <a:gd name="T62" fmla="*/ 19 w 811"/>
                  <a:gd name="T63" fmla="*/ 29 h 758"/>
                  <a:gd name="T64" fmla="*/ 17 w 811"/>
                  <a:gd name="T65" fmla="*/ 30 h 758"/>
                  <a:gd name="T66" fmla="*/ 17 w 811"/>
                  <a:gd name="T67" fmla="*/ 30 h 758"/>
                  <a:gd name="T68" fmla="*/ 16 w 811"/>
                  <a:gd name="T69" fmla="*/ 30 h 758"/>
                  <a:gd name="T70" fmla="*/ 15 w 811"/>
                  <a:gd name="T71" fmla="*/ 30 h 758"/>
                  <a:gd name="T72" fmla="*/ 14 w 811"/>
                  <a:gd name="T73" fmla="*/ 30 h 758"/>
                  <a:gd name="T74" fmla="*/ 13 w 811"/>
                  <a:gd name="T75" fmla="*/ 30 h 758"/>
                  <a:gd name="T76" fmla="*/ 12 w 811"/>
                  <a:gd name="T77" fmla="*/ 29 h 758"/>
                  <a:gd name="T78" fmla="*/ 10 w 811"/>
                  <a:gd name="T79" fmla="*/ 28 h 758"/>
                  <a:gd name="T80" fmla="*/ 8 w 811"/>
                  <a:gd name="T81" fmla="*/ 27 h 758"/>
                  <a:gd name="T82" fmla="*/ 7 w 811"/>
                  <a:gd name="T83" fmla="*/ 26 h 758"/>
                  <a:gd name="T84" fmla="*/ 5 w 811"/>
                  <a:gd name="T85" fmla="*/ 25 h 758"/>
                  <a:gd name="T86" fmla="*/ 4 w 811"/>
                  <a:gd name="T87" fmla="*/ 24 h 758"/>
                  <a:gd name="T88" fmla="*/ 3 w 811"/>
                  <a:gd name="T89" fmla="*/ 23 h 758"/>
                  <a:gd name="T90" fmla="*/ 3 w 811"/>
                  <a:gd name="T91" fmla="*/ 21 h 758"/>
                  <a:gd name="T92" fmla="*/ 2 w 811"/>
                  <a:gd name="T93" fmla="*/ 20 h 758"/>
                  <a:gd name="T94" fmla="*/ 2 w 811"/>
                  <a:gd name="T95" fmla="*/ 18 h 758"/>
                  <a:gd name="T96" fmla="*/ 2 w 811"/>
                  <a:gd name="T97" fmla="*/ 15 h 758"/>
                  <a:gd name="T98" fmla="*/ 1 w 811"/>
                  <a:gd name="T99" fmla="*/ 13 h 758"/>
                  <a:gd name="T100" fmla="*/ 0 w 811"/>
                  <a:gd name="T101" fmla="*/ 10 h 758"/>
                  <a:gd name="T102" fmla="*/ 0 w 811"/>
                  <a:gd name="T103" fmla="*/ 6 h 7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1"/>
                  <a:gd name="T157" fmla="*/ 0 h 758"/>
                  <a:gd name="T158" fmla="*/ 811 w 811"/>
                  <a:gd name="T159" fmla="*/ 758 h 7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1" h="758">
                    <a:moveTo>
                      <a:pt x="26" y="99"/>
                    </a:moveTo>
                    <a:lnTo>
                      <a:pt x="27" y="98"/>
                    </a:lnTo>
                    <a:lnTo>
                      <a:pt x="28" y="94"/>
                    </a:lnTo>
                    <a:lnTo>
                      <a:pt x="31" y="90"/>
                    </a:lnTo>
                    <a:lnTo>
                      <a:pt x="35" y="84"/>
                    </a:lnTo>
                    <a:lnTo>
                      <a:pt x="40" y="77"/>
                    </a:lnTo>
                    <a:lnTo>
                      <a:pt x="46" y="70"/>
                    </a:lnTo>
                    <a:lnTo>
                      <a:pt x="55" y="62"/>
                    </a:lnTo>
                    <a:lnTo>
                      <a:pt x="64" y="54"/>
                    </a:lnTo>
                    <a:lnTo>
                      <a:pt x="75" y="45"/>
                    </a:lnTo>
                    <a:lnTo>
                      <a:pt x="87" y="38"/>
                    </a:lnTo>
                    <a:lnTo>
                      <a:pt x="102" y="32"/>
                    </a:lnTo>
                    <a:lnTo>
                      <a:pt x="117" y="27"/>
                    </a:lnTo>
                    <a:lnTo>
                      <a:pt x="135" y="23"/>
                    </a:lnTo>
                    <a:lnTo>
                      <a:pt x="155" y="20"/>
                    </a:lnTo>
                    <a:lnTo>
                      <a:pt x="175" y="20"/>
                    </a:lnTo>
                    <a:lnTo>
                      <a:pt x="199" y="22"/>
                    </a:lnTo>
                    <a:lnTo>
                      <a:pt x="219" y="25"/>
                    </a:lnTo>
                    <a:lnTo>
                      <a:pt x="239" y="27"/>
                    </a:lnTo>
                    <a:lnTo>
                      <a:pt x="256" y="29"/>
                    </a:lnTo>
                    <a:lnTo>
                      <a:pt x="272" y="30"/>
                    </a:lnTo>
                    <a:lnTo>
                      <a:pt x="288" y="30"/>
                    </a:lnTo>
                    <a:lnTo>
                      <a:pt x="303" y="31"/>
                    </a:lnTo>
                    <a:lnTo>
                      <a:pt x="316" y="30"/>
                    </a:lnTo>
                    <a:lnTo>
                      <a:pt x="330" y="29"/>
                    </a:lnTo>
                    <a:lnTo>
                      <a:pt x="343" y="28"/>
                    </a:lnTo>
                    <a:lnTo>
                      <a:pt x="356" y="26"/>
                    </a:lnTo>
                    <a:lnTo>
                      <a:pt x="368" y="24"/>
                    </a:lnTo>
                    <a:lnTo>
                      <a:pt x="382" y="21"/>
                    </a:lnTo>
                    <a:lnTo>
                      <a:pt x="395" y="18"/>
                    </a:lnTo>
                    <a:lnTo>
                      <a:pt x="409" y="14"/>
                    </a:lnTo>
                    <a:lnTo>
                      <a:pt x="424" y="10"/>
                    </a:lnTo>
                    <a:lnTo>
                      <a:pt x="439" y="4"/>
                    </a:lnTo>
                    <a:lnTo>
                      <a:pt x="456" y="1"/>
                    </a:lnTo>
                    <a:lnTo>
                      <a:pt x="478" y="0"/>
                    </a:lnTo>
                    <a:lnTo>
                      <a:pt x="500" y="1"/>
                    </a:lnTo>
                    <a:lnTo>
                      <a:pt x="526" y="6"/>
                    </a:lnTo>
                    <a:lnTo>
                      <a:pt x="552" y="12"/>
                    </a:lnTo>
                    <a:lnTo>
                      <a:pt x="581" y="20"/>
                    </a:lnTo>
                    <a:lnTo>
                      <a:pt x="610" y="30"/>
                    </a:lnTo>
                    <a:lnTo>
                      <a:pt x="638" y="41"/>
                    </a:lnTo>
                    <a:lnTo>
                      <a:pt x="666" y="54"/>
                    </a:lnTo>
                    <a:lnTo>
                      <a:pt x="692" y="67"/>
                    </a:lnTo>
                    <a:lnTo>
                      <a:pt x="718" y="81"/>
                    </a:lnTo>
                    <a:lnTo>
                      <a:pt x="741" y="96"/>
                    </a:lnTo>
                    <a:lnTo>
                      <a:pt x="762" y="113"/>
                    </a:lnTo>
                    <a:lnTo>
                      <a:pt x="779" y="129"/>
                    </a:lnTo>
                    <a:lnTo>
                      <a:pt x="793" y="145"/>
                    </a:lnTo>
                    <a:lnTo>
                      <a:pt x="803" y="161"/>
                    </a:lnTo>
                    <a:lnTo>
                      <a:pt x="809" y="180"/>
                    </a:lnTo>
                    <a:lnTo>
                      <a:pt x="811" y="206"/>
                    </a:lnTo>
                    <a:lnTo>
                      <a:pt x="809" y="237"/>
                    </a:lnTo>
                    <a:lnTo>
                      <a:pt x="803" y="271"/>
                    </a:lnTo>
                    <a:lnTo>
                      <a:pt x="794" y="310"/>
                    </a:lnTo>
                    <a:lnTo>
                      <a:pt x="780" y="352"/>
                    </a:lnTo>
                    <a:lnTo>
                      <a:pt x="763" y="396"/>
                    </a:lnTo>
                    <a:lnTo>
                      <a:pt x="741" y="441"/>
                    </a:lnTo>
                    <a:lnTo>
                      <a:pt x="717" y="487"/>
                    </a:lnTo>
                    <a:lnTo>
                      <a:pt x="687" y="533"/>
                    </a:lnTo>
                    <a:lnTo>
                      <a:pt x="655" y="577"/>
                    </a:lnTo>
                    <a:lnTo>
                      <a:pt x="618" y="619"/>
                    </a:lnTo>
                    <a:lnTo>
                      <a:pt x="577" y="659"/>
                    </a:lnTo>
                    <a:lnTo>
                      <a:pt x="532" y="694"/>
                    </a:lnTo>
                    <a:lnTo>
                      <a:pt x="483" y="726"/>
                    </a:lnTo>
                    <a:lnTo>
                      <a:pt x="430" y="753"/>
                    </a:lnTo>
                    <a:lnTo>
                      <a:pt x="429" y="753"/>
                    </a:lnTo>
                    <a:lnTo>
                      <a:pt x="426" y="754"/>
                    </a:lnTo>
                    <a:lnTo>
                      <a:pt x="422" y="755"/>
                    </a:lnTo>
                    <a:lnTo>
                      <a:pt x="415" y="756"/>
                    </a:lnTo>
                    <a:lnTo>
                      <a:pt x="407" y="757"/>
                    </a:lnTo>
                    <a:lnTo>
                      <a:pt x="398" y="758"/>
                    </a:lnTo>
                    <a:lnTo>
                      <a:pt x="387" y="758"/>
                    </a:lnTo>
                    <a:lnTo>
                      <a:pt x="375" y="757"/>
                    </a:lnTo>
                    <a:lnTo>
                      <a:pt x="361" y="756"/>
                    </a:lnTo>
                    <a:lnTo>
                      <a:pt x="346" y="754"/>
                    </a:lnTo>
                    <a:lnTo>
                      <a:pt x="330" y="750"/>
                    </a:lnTo>
                    <a:lnTo>
                      <a:pt x="312" y="745"/>
                    </a:lnTo>
                    <a:lnTo>
                      <a:pt x="293" y="738"/>
                    </a:lnTo>
                    <a:lnTo>
                      <a:pt x="273" y="730"/>
                    </a:lnTo>
                    <a:lnTo>
                      <a:pt x="252" y="720"/>
                    </a:lnTo>
                    <a:lnTo>
                      <a:pt x="230" y="708"/>
                    </a:lnTo>
                    <a:lnTo>
                      <a:pt x="208" y="694"/>
                    </a:lnTo>
                    <a:lnTo>
                      <a:pt x="188" y="680"/>
                    </a:lnTo>
                    <a:lnTo>
                      <a:pt x="168" y="666"/>
                    </a:lnTo>
                    <a:lnTo>
                      <a:pt x="150" y="652"/>
                    </a:lnTo>
                    <a:lnTo>
                      <a:pt x="132" y="637"/>
                    </a:lnTo>
                    <a:lnTo>
                      <a:pt x="117" y="622"/>
                    </a:lnTo>
                    <a:lnTo>
                      <a:pt x="103" y="606"/>
                    </a:lnTo>
                    <a:lnTo>
                      <a:pt x="90" y="589"/>
                    </a:lnTo>
                    <a:lnTo>
                      <a:pt x="79" y="572"/>
                    </a:lnTo>
                    <a:lnTo>
                      <a:pt x="70" y="554"/>
                    </a:lnTo>
                    <a:lnTo>
                      <a:pt x="63" y="535"/>
                    </a:lnTo>
                    <a:lnTo>
                      <a:pt x="58" y="517"/>
                    </a:lnTo>
                    <a:lnTo>
                      <a:pt x="54" y="496"/>
                    </a:lnTo>
                    <a:lnTo>
                      <a:pt x="53" y="475"/>
                    </a:lnTo>
                    <a:lnTo>
                      <a:pt x="54" y="453"/>
                    </a:lnTo>
                    <a:lnTo>
                      <a:pt x="57" y="430"/>
                    </a:lnTo>
                    <a:lnTo>
                      <a:pt x="59" y="387"/>
                    </a:lnTo>
                    <a:lnTo>
                      <a:pt x="51" y="350"/>
                    </a:lnTo>
                    <a:lnTo>
                      <a:pt x="36" y="316"/>
                    </a:lnTo>
                    <a:lnTo>
                      <a:pt x="20" y="283"/>
                    </a:lnTo>
                    <a:lnTo>
                      <a:pt x="7" y="247"/>
                    </a:lnTo>
                    <a:lnTo>
                      <a:pt x="0" y="207"/>
                    </a:lnTo>
                    <a:lnTo>
                      <a:pt x="6" y="158"/>
                    </a:lnTo>
                    <a:lnTo>
                      <a:pt x="26" y="99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Freeform 137"/>
              <p:cNvSpPr>
                <a:spLocks/>
              </p:cNvSpPr>
              <p:nvPr/>
            </p:nvSpPr>
            <p:spPr bwMode="auto">
              <a:xfrm>
                <a:off x="5460" y="1344"/>
                <a:ext cx="156" cy="146"/>
              </a:xfrm>
              <a:custGeom>
                <a:avLst/>
                <a:gdLst>
                  <a:gd name="T0" fmla="*/ 1 w 778"/>
                  <a:gd name="T1" fmla="*/ 4 h 729"/>
                  <a:gd name="T2" fmla="*/ 1 w 778"/>
                  <a:gd name="T3" fmla="*/ 3 h 729"/>
                  <a:gd name="T4" fmla="*/ 2 w 778"/>
                  <a:gd name="T5" fmla="*/ 3 h 729"/>
                  <a:gd name="T6" fmla="*/ 2 w 778"/>
                  <a:gd name="T7" fmla="*/ 2 h 729"/>
                  <a:gd name="T8" fmla="*/ 3 w 778"/>
                  <a:gd name="T9" fmla="*/ 2 h 729"/>
                  <a:gd name="T10" fmla="*/ 4 w 778"/>
                  <a:gd name="T11" fmla="*/ 1 h 729"/>
                  <a:gd name="T12" fmla="*/ 5 w 778"/>
                  <a:gd name="T13" fmla="*/ 1 h 729"/>
                  <a:gd name="T14" fmla="*/ 7 w 778"/>
                  <a:gd name="T15" fmla="*/ 1 h 729"/>
                  <a:gd name="T16" fmla="*/ 8 w 778"/>
                  <a:gd name="T17" fmla="*/ 1 h 729"/>
                  <a:gd name="T18" fmla="*/ 10 w 778"/>
                  <a:gd name="T19" fmla="*/ 1 h 729"/>
                  <a:gd name="T20" fmla="*/ 11 w 778"/>
                  <a:gd name="T21" fmla="*/ 1 h 729"/>
                  <a:gd name="T22" fmla="*/ 12 w 778"/>
                  <a:gd name="T23" fmla="*/ 1 h 729"/>
                  <a:gd name="T24" fmla="*/ 13 w 778"/>
                  <a:gd name="T25" fmla="*/ 1 h 729"/>
                  <a:gd name="T26" fmla="*/ 14 w 778"/>
                  <a:gd name="T27" fmla="*/ 1 h 729"/>
                  <a:gd name="T28" fmla="*/ 15 w 778"/>
                  <a:gd name="T29" fmla="*/ 1 h 729"/>
                  <a:gd name="T30" fmla="*/ 16 w 778"/>
                  <a:gd name="T31" fmla="*/ 0 h 729"/>
                  <a:gd name="T32" fmla="*/ 18 w 778"/>
                  <a:gd name="T33" fmla="*/ 0 h 729"/>
                  <a:gd name="T34" fmla="*/ 19 w 778"/>
                  <a:gd name="T35" fmla="*/ 0 h 729"/>
                  <a:gd name="T36" fmla="*/ 21 w 778"/>
                  <a:gd name="T37" fmla="*/ 0 h 729"/>
                  <a:gd name="T38" fmla="*/ 23 w 778"/>
                  <a:gd name="T39" fmla="*/ 1 h 729"/>
                  <a:gd name="T40" fmla="*/ 26 w 778"/>
                  <a:gd name="T41" fmla="*/ 2 h 729"/>
                  <a:gd name="T42" fmla="*/ 28 w 778"/>
                  <a:gd name="T43" fmla="*/ 3 h 729"/>
                  <a:gd name="T44" fmla="*/ 29 w 778"/>
                  <a:gd name="T45" fmla="*/ 4 h 729"/>
                  <a:gd name="T46" fmla="*/ 31 w 778"/>
                  <a:gd name="T47" fmla="*/ 6 h 729"/>
                  <a:gd name="T48" fmla="*/ 31 w 778"/>
                  <a:gd name="T49" fmla="*/ 7 h 729"/>
                  <a:gd name="T50" fmla="*/ 31 w 778"/>
                  <a:gd name="T51" fmla="*/ 9 h 729"/>
                  <a:gd name="T52" fmla="*/ 31 w 778"/>
                  <a:gd name="T53" fmla="*/ 12 h 729"/>
                  <a:gd name="T54" fmla="*/ 29 w 778"/>
                  <a:gd name="T55" fmla="*/ 15 h 729"/>
                  <a:gd name="T56" fmla="*/ 28 w 778"/>
                  <a:gd name="T57" fmla="*/ 19 h 729"/>
                  <a:gd name="T58" fmla="*/ 25 w 778"/>
                  <a:gd name="T59" fmla="*/ 22 h 729"/>
                  <a:gd name="T60" fmla="*/ 22 w 778"/>
                  <a:gd name="T61" fmla="*/ 25 h 729"/>
                  <a:gd name="T62" fmla="*/ 19 w 778"/>
                  <a:gd name="T63" fmla="*/ 28 h 729"/>
                  <a:gd name="T64" fmla="*/ 17 w 778"/>
                  <a:gd name="T65" fmla="*/ 29 h 729"/>
                  <a:gd name="T66" fmla="*/ 16 w 778"/>
                  <a:gd name="T67" fmla="*/ 29 h 729"/>
                  <a:gd name="T68" fmla="*/ 16 w 778"/>
                  <a:gd name="T69" fmla="*/ 29 h 729"/>
                  <a:gd name="T70" fmla="*/ 15 w 778"/>
                  <a:gd name="T71" fmla="*/ 29 h 729"/>
                  <a:gd name="T72" fmla="*/ 14 w 778"/>
                  <a:gd name="T73" fmla="*/ 29 h 729"/>
                  <a:gd name="T74" fmla="*/ 13 w 778"/>
                  <a:gd name="T75" fmla="*/ 29 h 729"/>
                  <a:gd name="T76" fmla="*/ 11 w 778"/>
                  <a:gd name="T77" fmla="*/ 28 h 729"/>
                  <a:gd name="T78" fmla="*/ 10 w 778"/>
                  <a:gd name="T79" fmla="*/ 28 h 729"/>
                  <a:gd name="T80" fmla="*/ 8 w 778"/>
                  <a:gd name="T81" fmla="*/ 27 h 729"/>
                  <a:gd name="T82" fmla="*/ 6 w 778"/>
                  <a:gd name="T83" fmla="*/ 26 h 729"/>
                  <a:gd name="T84" fmla="*/ 5 w 778"/>
                  <a:gd name="T85" fmla="*/ 25 h 729"/>
                  <a:gd name="T86" fmla="*/ 4 w 778"/>
                  <a:gd name="T87" fmla="*/ 23 h 729"/>
                  <a:gd name="T88" fmla="*/ 3 w 778"/>
                  <a:gd name="T89" fmla="*/ 22 h 729"/>
                  <a:gd name="T90" fmla="*/ 2 w 778"/>
                  <a:gd name="T91" fmla="*/ 21 h 729"/>
                  <a:gd name="T92" fmla="*/ 2 w 778"/>
                  <a:gd name="T93" fmla="*/ 19 h 729"/>
                  <a:gd name="T94" fmla="*/ 2 w 778"/>
                  <a:gd name="T95" fmla="*/ 17 h 729"/>
                  <a:gd name="T96" fmla="*/ 2 w 778"/>
                  <a:gd name="T97" fmla="*/ 15 h 729"/>
                  <a:gd name="T98" fmla="*/ 1 w 778"/>
                  <a:gd name="T99" fmla="*/ 12 h 729"/>
                  <a:gd name="T100" fmla="*/ 0 w 778"/>
                  <a:gd name="T101" fmla="*/ 9 h 729"/>
                  <a:gd name="T102" fmla="*/ 0 w 778"/>
                  <a:gd name="T103" fmla="*/ 6 h 7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8"/>
                  <a:gd name="T157" fmla="*/ 0 h 729"/>
                  <a:gd name="T158" fmla="*/ 778 w 778"/>
                  <a:gd name="T159" fmla="*/ 729 h 72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8" h="729">
                    <a:moveTo>
                      <a:pt x="24" y="94"/>
                    </a:moveTo>
                    <a:lnTo>
                      <a:pt x="25" y="93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8" y="73"/>
                    </a:lnTo>
                    <a:lnTo>
                      <a:pt x="45" y="66"/>
                    </a:lnTo>
                    <a:lnTo>
                      <a:pt x="52" y="59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84" y="37"/>
                    </a:lnTo>
                    <a:lnTo>
                      <a:pt x="98" y="30"/>
                    </a:lnTo>
                    <a:lnTo>
                      <a:pt x="112" y="24"/>
                    </a:lnTo>
                    <a:lnTo>
                      <a:pt x="130" y="21"/>
                    </a:lnTo>
                    <a:lnTo>
                      <a:pt x="148" y="18"/>
                    </a:lnTo>
                    <a:lnTo>
                      <a:pt x="168" y="18"/>
                    </a:lnTo>
                    <a:lnTo>
                      <a:pt x="191" y="20"/>
                    </a:lnTo>
                    <a:lnTo>
                      <a:pt x="210" y="23"/>
                    </a:lnTo>
                    <a:lnTo>
                      <a:pt x="229" y="25"/>
                    </a:lnTo>
                    <a:lnTo>
                      <a:pt x="246" y="26"/>
                    </a:lnTo>
                    <a:lnTo>
                      <a:pt x="261" y="27"/>
                    </a:lnTo>
                    <a:lnTo>
                      <a:pt x="277" y="28"/>
                    </a:lnTo>
                    <a:lnTo>
                      <a:pt x="290" y="28"/>
                    </a:lnTo>
                    <a:lnTo>
                      <a:pt x="303" y="28"/>
                    </a:lnTo>
                    <a:lnTo>
                      <a:pt x="317" y="27"/>
                    </a:lnTo>
                    <a:lnTo>
                      <a:pt x="329" y="26"/>
                    </a:lnTo>
                    <a:lnTo>
                      <a:pt x="341" y="24"/>
                    </a:lnTo>
                    <a:lnTo>
                      <a:pt x="353" y="22"/>
                    </a:lnTo>
                    <a:lnTo>
                      <a:pt x="367" y="19"/>
                    </a:lnTo>
                    <a:lnTo>
                      <a:pt x="379" y="16"/>
                    </a:lnTo>
                    <a:lnTo>
                      <a:pt x="392" y="12"/>
                    </a:lnTo>
                    <a:lnTo>
                      <a:pt x="407" y="8"/>
                    </a:lnTo>
                    <a:lnTo>
                      <a:pt x="421" y="4"/>
                    </a:lnTo>
                    <a:lnTo>
                      <a:pt x="437" y="0"/>
                    </a:lnTo>
                    <a:lnTo>
                      <a:pt x="458" y="0"/>
                    </a:lnTo>
                    <a:lnTo>
                      <a:pt x="480" y="1"/>
                    </a:lnTo>
                    <a:lnTo>
                      <a:pt x="505" y="5"/>
                    </a:lnTo>
                    <a:lnTo>
                      <a:pt x="530" y="10"/>
                    </a:lnTo>
                    <a:lnTo>
                      <a:pt x="557" y="18"/>
                    </a:lnTo>
                    <a:lnTo>
                      <a:pt x="584" y="27"/>
                    </a:lnTo>
                    <a:lnTo>
                      <a:pt x="612" y="39"/>
                    </a:lnTo>
                    <a:lnTo>
                      <a:pt x="639" y="51"/>
                    </a:lnTo>
                    <a:lnTo>
                      <a:pt x="664" y="63"/>
                    </a:lnTo>
                    <a:lnTo>
                      <a:pt x="689" y="77"/>
                    </a:lnTo>
                    <a:lnTo>
                      <a:pt x="711" y="93"/>
                    </a:lnTo>
                    <a:lnTo>
                      <a:pt x="731" y="107"/>
                    </a:lnTo>
                    <a:lnTo>
                      <a:pt x="748" y="123"/>
                    </a:lnTo>
                    <a:lnTo>
                      <a:pt x="761" y="139"/>
                    </a:lnTo>
                    <a:lnTo>
                      <a:pt x="770" y="154"/>
                    </a:lnTo>
                    <a:lnTo>
                      <a:pt x="775" y="173"/>
                    </a:lnTo>
                    <a:lnTo>
                      <a:pt x="778" y="197"/>
                    </a:lnTo>
                    <a:lnTo>
                      <a:pt x="775" y="227"/>
                    </a:lnTo>
                    <a:lnTo>
                      <a:pt x="770" y="260"/>
                    </a:lnTo>
                    <a:lnTo>
                      <a:pt x="761" y="298"/>
                    </a:lnTo>
                    <a:lnTo>
                      <a:pt x="748" y="338"/>
                    </a:lnTo>
                    <a:lnTo>
                      <a:pt x="732" y="381"/>
                    </a:lnTo>
                    <a:lnTo>
                      <a:pt x="711" y="424"/>
                    </a:lnTo>
                    <a:lnTo>
                      <a:pt x="688" y="468"/>
                    </a:lnTo>
                    <a:lnTo>
                      <a:pt x="660" y="512"/>
                    </a:lnTo>
                    <a:lnTo>
                      <a:pt x="628" y="555"/>
                    </a:lnTo>
                    <a:lnTo>
                      <a:pt x="593" y="595"/>
                    </a:lnTo>
                    <a:lnTo>
                      <a:pt x="554" y="634"/>
                    </a:lnTo>
                    <a:lnTo>
                      <a:pt x="511" y="667"/>
                    </a:lnTo>
                    <a:lnTo>
                      <a:pt x="464" y="698"/>
                    </a:lnTo>
                    <a:lnTo>
                      <a:pt x="413" y="723"/>
                    </a:lnTo>
                    <a:lnTo>
                      <a:pt x="412" y="723"/>
                    </a:lnTo>
                    <a:lnTo>
                      <a:pt x="410" y="725"/>
                    </a:lnTo>
                    <a:lnTo>
                      <a:pt x="404" y="726"/>
                    </a:lnTo>
                    <a:lnTo>
                      <a:pt x="399" y="727"/>
                    </a:lnTo>
                    <a:lnTo>
                      <a:pt x="391" y="728"/>
                    </a:lnTo>
                    <a:lnTo>
                      <a:pt x="382" y="728"/>
                    </a:lnTo>
                    <a:lnTo>
                      <a:pt x="372" y="729"/>
                    </a:lnTo>
                    <a:lnTo>
                      <a:pt x="360" y="728"/>
                    </a:lnTo>
                    <a:lnTo>
                      <a:pt x="346" y="727"/>
                    </a:lnTo>
                    <a:lnTo>
                      <a:pt x="332" y="725"/>
                    </a:lnTo>
                    <a:lnTo>
                      <a:pt x="317" y="720"/>
                    </a:lnTo>
                    <a:lnTo>
                      <a:pt x="299" y="716"/>
                    </a:lnTo>
                    <a:lnTo>
                      <a:pt x="281" y="710"/>
                    </a:lnTo>
                    <a:lnTo>
                      <a:pt x="262" y="702"/>
                    </a:lnTo>
                    <a:lnTo>
                      <a:pt x="242" y="693"/>
                    </a:lnTo>
                    <a:lnTo>
                      <a:pt x="221" y="681"/>
                    </a:lnTo>
                    <a:lnTo>
                      <a:pt x="199" y="667"/>
                    </a:lnTo>
                    <a:lnTo>
                      <a:pt x="180" y="654"/>
                    </a:lnTo>
                    <a:lnTo>
                      <a:pt x="160" y="641"/>
                    </a:lnTo>
                    <a:lnTo>
                      <a:pt x="143" y="626"/>
                    </a:lnTo>
                    <a:lnTo>
                      <a:pt x="127" y="612"/>
                    </a:lnTo>
                    <a:lnTo>
                      <a:pt x="111" y="597"/>
                    </a:lnTo>
                    <a:lnTo>
                      <a:pt x="98" y="581"/>
                    </a:lnTo>
                    <a:lnTo>
                      <a:pt x="86" y="566"/>
                    </a:lnTo>
                    <a:lnTo>
                      <a:pt x="75" y="550"/>
                    </a:lnTo>
                    <a:lnTo>
                      <a:pt x="67" y="532"/>
                    </a:lnTo>
                    <a:lnTo>
                      <a:pt x="60" y="514"/>
                    </a:lnTo>
                    <a:lnTo>
                      <a:pt x="55" y="496"/>
                    </a:lnTo>
                    <a:lnTo>
                      <a:pt x="52" y="476"/>
                    </a:lnTo>
                    <a:lnTo>
                      <a:pt x="50" y="456"/>
                    </a:lnTo>
                    <a:lnTo>
                      <a:pt x="51" y="435"/>
                    </a:lnTo>
                    <a:lnTo>
                      <a:pt x="54" y="413"/>
                    </a:lnTo>
                    <a:lnTo>
                      <a:pt x="56" y="371"/>
                    </a:lnTo>
                    <a:lnTo>
                      <a:pt x="48" y="336"/>
                    </a:lnTo>
                    <a:lnTo>
                      <a:pt x="35" y="303"/>
                    </a:lnTo>
                    <a:lnTo>
                      <a:pt x="19" y="272"/>
                    </a:lnTo>
                    <a:lnTo>
                      <a:pt x="6" y="237"/>
                    </a:lnTo>
                    <a:lnTo>
                      <a:pt x="0" y="198"/>
                    </a:lnTo>
                    <a:lnTo>
                      <a:pt x="5" y="151"/>
                    </a:lnTo>
                    <a:lnTo>
                      <a:pt x="24" y="94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Freeform 138"/>
              <p:cNvSpPr>
                <a:spLocks/>
              </p:cNvSpPr>
              <p:nvPr/>
            </p:nvSpPr>
            <p:spPr bwMode="auto">
              <a:xfrm>
                <a:off x="5463" y="1347"/>
                <a:ext cx="149" cy="140"/>
              </a:xfrm>
              <a:custGeom>
                <a:avLst/>
                <a:gdLst>
                  <a:gd name="T0" fmla="*/ 1 w 745"/>
                  <a:gd name="T1" fmla="*/ 3 h 700"/>
                  <a:gd name="T2" fmla="*/ 2 w 745"/>
                  <a:gd name="T3" fmla="*/ 3 h 700"/>
                  <a:gd name="T4" fmla="*/ 3 w 745"/>
                  <a:gd name="T5" fmla="*/ 1 h 700"/>
                  <a:gd name="T6" fmla="*/ 6 w 745"/>
                  <a:gd name="T7" fmla="*/ 1 h 700"/>
                  <a:gd name="T8" fmla="*/ 8 w 745"/>
                  <a:gd name="T9" fmla="*/ 1 h 700"/>
                  <a:gd name="T10" fmla="*/ 9 w 745"/>
                  <a:gd name="T11" fmla="*/ 1 h 700"/>
                  <a:gd name="T12" fmla="*/ 11 w 745"/>
                  <a:gd name="T13" fmla="*/ 1 h 700"/>
                  <a:gd name="T14" fmla="*/ 12 w 745"/>
                  <a:gd name="T15" fmla="*/ 1 h 700"/>
                  <a:gd name="T16" fmla="*/ 13 w 745"/>
                  <a:gd name="T17" fmla="*/ 1 h 700"/>
                  <a:gd name="T18" fmla="*/ 14 w 745"/>
                  <a:gd name="T19" fmla="*/ 1 h 700"/>
                  <a:gd name="T20" fmla="*/ 15 w 745"/>
                  <a:gd name="T21" fmla="*/ 1 h 700"/>
                  <a:gd name="T22" fmla="*/ 16 w 745"/>
                  <a:gd name="T23" fmla="*/ 0 h 700"/>
                  <a:gd name="T24" fmla="*/ 17 w 745"/>
                  <a:gd name="T25" fmla="*/ 0 h 700"/>
                  <a:gd name="T26" fmla="*/ 18 w 745"/>
                  <a:gd name="T27" fmla="*/ 0 h 700"/>
                  <a:gd name="T28" fmla="*/ 20 w 745"/>
                  <a:gd name="T29" fmla="*/ 0 h 700"/>
                  <a:gd name="T30" fmla="*/ 22 w 745"/>
                  <a:gd name="T31" fmla="*/ 1 h 700"/>
                  <a:gd name="T32" fmla="*/ 24 w 745"/>
                  <a:gd name="T33" fmla="*/ 2 h 700"/>
                  <a:gd name="T34" fmla="*/ 26 w 745"/>
                  <a:gd name="T35" fmla="*/ 3 h 700"/>
                  <a:gd name="T36" fmla="*/ 28 w 745"/>
                  <a:gd name="T37" fmla="*/ 4 h 700"/>
                  <a:gd name="T38" fmla="*/ 29 w 745"/>
                  <a:gd name="T39" fmla="*/ 5 h 700"/>
                  <a:gd name="T40" fmla="*/ 30 w 745"/>
                  <a:gd name="T41" fmla="*/ 7 h 700"/>
                  <a:gd name="T42" fmla="*/ 30 w 745"/>
                  <a:gd name="T43" fmla="*/ 9 h 700"/>
                  <a:gd name="T44" fmla="*/ 29 w 745"/>
                  <a:gd name="T45" fmla="*/ 11 h 700"/>
                  <a:gd name="T46" fmla="*/ 28 w 745"/>
                  <a:gd name="T47" fmla="*/ 15 h 700"/>
                  <a:gd name="T48" fmla="*/ 26 w 745"/>
                  <a:gd name="T49" fmla="*/ 18 h 700"/>
                  <a:gd name="T50" fmla="*/ 24 w 745"/>
                  <a:gd name="T51" fmla="*/ 21 h 700"/>
                  <a:gd name="T52" fmla="*/ 21 w 745"/>
                  <a:gd name="T53" fmla="*/ 24 h 700"/>
                  <a:gd name="T54" fmla="*/ 18 w 745"/>
                  <a:gd name="T55" fmla="*/ 27 h 700"/>
                  <a:gd name="T56" fmla="*/ 16 w 745"/>
                  <a:gd name="T57" fmla="*/ 28 h 700"/>
                  <a:gd name="T58" fmla="*/ 15 w 745"/>
                  <a:gd name="T59" fmla="*/ 28 h 700"/>
                  <a:gd name="T60" fmla="*/ 15 w 745"/>
                  <a:gd name="T61" fmla="*/ 28 h 700"/>
                  <a:gd name="T62" fmla="*/ 14 w 745"/>
                  <a:gd name="T63" fmla="*/ 28 h 700"/>
                  <a:gd name="T64" fmla="*/ 13 w 745"/>
                  <a:gd name="T65" fmla="*/ 28 h 700"/>
                  <a:gd name="T66" fmla="*/ 12 w 745"/>
                  <a:gd name="T67" fmla="*/ 28 h 700"/>
                  <a:gd name="T68" fmla="*/ 11 w 745"/>
                  <a:gd name="T69" fmla="*/ 27 h 700"/>
                  <a:gd name="T70" fmla="*/ 9 w 745"/>
                  <a:gd name="T71" fmla="*/ 27 h 700"/>
                  <a:gd name="T72" fmla="*/ 8 w 745"/>
                  <a:gd name="T73" fmla="*/ 26 h 700"/>
                  <a:gd name="T74" fmla="*/ 6 w 745"/>
                  <a:gd name="T75" fmla="*/ 25 h 700"/>
                  <a:gd name="T76" fmla="*/ 5 w 745"/>
                  <a:gd name="T77" fmla="*/ 24 h 700"/>
                  <a:gd name="T78" fmla="*/ 4 w 745"/>
                  <a:gd name="T79" fmla="*/ 22 h 700"/>
                  <a:gd name="T80" fmla="*/ 3 w 745"/>
                  <a:gd name="T81" fmla="*/ 21 h 700"/>
                  <a:gd name="T82" fmla="*/ 2 w 745"/>
                  <a:gd name="T83" fmla="*/ 20 h 700"/>
                  <a:gd name="T84" fmla="*/ 2 w 745"/>
                  <a:gd name="T85" fmla="*/ 18 h 700"/>
                  <a:gd name="T86" fmla="*/ 2 w 745"/>
                  <a:gd name="T87" fmla="*/ 17 h 700"/>
                  <a:gd name="T88" fmla="*/ 2 w 745"/>
                  <a:gd name="T89" fmla="*/ 14 h 700"/>
                  <a:gd name="T90" fmla="*/ 1 w 745"/>
                  <a:gd name="T91" fmla="*/ 12 h 700"/>
                  <a:gd name="T92" fmla="*/ 0 w 745"/>
                  <a:gd name="T93" fmla="*/ 9 h 700"/>
                  <a:gd name="T94" fmla="*/ 0 w 745"/>
                  <a:gd name="T95" fmla="*/ 6 h 7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5"/>
                  <a:gd name="T145" fmla="*/ 0 h 700"/>
                  <a:gd name="T146" fmla="*/ 745 w 745"/>
                  <a:gd name="T147" fmla="*/ 700 h 7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5" h="700">
                    <a:moveTo>
                      <a:pt x="23" y="91"/>
                    </a:moveTo>
                    <a:lnTo>
                      <a:pt x="25" y="87"/>
                    </a:lnTo>
                    <a:lnTo>
                      <a:pt x="31" y="78"/>
                    </a:lnTo>
                    <a:lnTo>
                      <a:pt x="42" y="65"/>
                    </a:lnTo>
                    <a:lnTo>
                      <a:pt x="58" y="50"/>
                    </a:lnTo>
                    <a:lnTo>
                      <a:pt x="80" y="36"/>
                    </a:lnTo>
                    <a:lnTo>
                      <a:pt x="107" y="25"/>
                    </a:lnTo>
                    <a:lnTo>
                      <a:pt x="141" y="20"/>
                    </a:lnTo>
                    <a:lnTo>
                      <a:pt x="182" y="22"/>
                    </a:lnTo>
                    <a:lnTo>
                      <a:pt x="201" y="24"/>
                    </a:lnTo>
                    <a:lnTo>
                      <a:pt x="219" y="26"/>
                    </a:lnTo>
                    <a:lnTo>
                      <a:pt x="235" y="28"/>
                    </a:lnTo>
                    <a:lnTo>
                      <a:pt x="251" y="29"/>
                    </a:lnTo>
                    <a:lnTo>
                      <a:pt x="264" y="29"/>
                    </a:lnTo>
                    <a:lnTo>
                      <a:pt x="278" y="29"/>
                    </a:lnTo>
                    <a:lnTo>
                      <a:pt x="290" y="29"/>
                    </a:lnTo>
                    <a:lnTo>
                      <a:pt x="303" y="28"/>
                    </a:lnTo>
                    <a:lnTo>
                      <a:pt x="315" y="27"/>
                    </a:lnTo>
                    <a:lnTo>
                      <a:pt x="326" y="25"/>
                    </a:lnTo>
                    <a:lnTo>
                      <a:pt x="338" y="23"/>
                    </a:lnTo>
                    <a:lnTo>
                      <a:pt x="351" y="20"/>
                    </a:lnTo>
                    <a:lnTo>
                      <a:pt x="363" y="16"/>
                    </a:lnTo>
                    <a:lnTo>
                      <a:pt x="375" y="12"/>
                    </a:lnTo>
                    <a:lnTo>
                      <a:pt x="388" y="8"/>
                    </a:lnTo>
                    <a:lnTo>
                      <a:pt x="403" y="4"/>
                    </a:lnTo>
                    <a:lnTo>
                      <a:pt x="419" y="1"/>
                    </a:lnTo>
                    <a:lnTo>
                      <a:pt x="438" y="0"/>
                    </a:lnTo>
                    <a:lnTo>
                      <a:pt x="459" y="2"/>
                    </a:lnTo>
                    <a:lnTo>
                      <a:pt x="483" y="5"/>
                    </a:lnTo>
                    <a:lnTo>
                      <a:pt x="508" y="11"/>
                    </a:lnTo>
                    <a:lnTo>
                      <a:pt x="534" y="19"/>
                    </a:lnTo>
                    <a:lnTo>
                      <a:pt x="559" y="28"/>
                    </a:lnTo>
                    <a:lnTo>
                      <a:pt x="586" y="38"/>
                    </a:lnTo>
                    <a:lnTo>
                      <a:pt x="611" y="50"/>
                    </a:lnTo>
                    <a:lnTo>
                      <a:pt x="636" y="62"/>
                    </a:lnTo>
                    <a:lnTo>
                      <a:pt x="659" y="76"/>
                    </a:lnTo>
                    <a:lnTo>
                      <a:pt x="681" y="90"/>
                    </a:lnTo>
                    <a:lnTo>
                      <a:pt x="700" y="104"/>
                    </a:lnTo>
                    <a:lnTo>
                      <a:pt x="717" y="120"/>
                    </a:lnTo>
                    <a:lnTo>
                      <a:pt x="729" y="134"/>
                    </a:lnTo>
                    <a:lnTo>
                      <a:pt x="738" y="149"/>
                    </a:lnTo>
                    <a:lnTo>
                      <a:pt x="743" y="167"/>
                    </a:lnTo>
                    <a:lnTo>
                      <a:pt x="745" y="190"/>
                    </a:lnTo>
                    <a:lnTo>
                      <a:pt x="743" y="219"/>
                    </a:lnTo>
                    <a:lnTo>
                      <a:pt x="738" y="252"/>
                    </a:lnTo>
                    <a:lnTo>
                      <a:pt x="729" y="287"/>
                    </a:lnTo>
                    <a:lnTo>
                      <a:pt x="717" y="326"/>
                    </a:lnTo>
                    <a:lnTo>
                      <a:pt x="701" y="367"/>
                    </a:lnTo>
                    <a:lnTo>
                      <a:pt x="682" y="409"/>
                    </a:lnTo>
                    <a:lnTo>
                      <a:pt x="658" y="451"/>
                    </a:lnTo>
                    <a:lnTo>
                      <a:pt x="632" y="493"/>
                    </a:lnTo>
                    <a:lnTo>
                      <a:pt x="601" y="534"/>
                    </a:lnTo>
                    <a:lnTo>
                      <a:pt x="567" y="574"/>
                    </a:lnTo>
                    <a:lnTo>
                      <a:pt x="530" y="609"/>
                    </a:lnTo>
                    <a:lnTo>
                      <a:pt x="489" y="643"/>
                    </a:lnTo>
                    <a:lnTo>
                      <a:pt x="444" y="672"/>
                    </a:lnTo>
                    <a:lnTo>
                      <a:pt x="395" y="696"/>
                    </a:lnTo>
                    <a:lnTo>
                      <a:pt x="394" y="696"/>
                    </a:lnTo>
                    <a:lnTo>
                      <a:pt x="392" y="697"/>
                    </a:lnTo>
                    <a:lnTo>
                      <a:pt x="387" y="698"/>
                    </a:lnTo>
                    <a:lnTo>
                      <a:pt x="381" y="699"/>
                    </a:lnTo>
                    <a:lnTo>
                      <a:pt x="374" y="700"/>
                    </a:lnTo>
                    <a:lnTo>
                      <a:pt x="366" y="700"/>
                    </a:lnTo>
                    <a:lnTo>
                      <a:pt x="356" y="700"/>
                    </a:lnTo>
                    <a:lnTo>
                      <a:pt x="345" y="700"/>
                    </a:lnTo>
                    <a:lnTo>
                      <a:pt x="331" y="699"/>
                    </a:lnTo>
                    <a:lnTo>
                      <a:pt x="317" y="697"/>
                    </a:lnTo>
                    <a:lnTo>
                      <a:pt x="303" y="694"/>
                    </a:lnTo>
                    <a:lnTo>
                      <a:pt x="286" y="689"/>
                    </a:lnTo>
                    <a:lnTo>
                      <a:pt x="269" y="683"/>
                    </a:lnTo>
                    <a:lnTo>
                      <a:pt x="251" y="676"/>
                    </a:lnTo>
                    <a:lnTo>
                      <a:pt x="231" y="667"/>
                    </a:lnTo>
                    <a:lnTo>
                      <a:pt x="211" y="655"/>
                    </a:lnTo>
                    <a:lnTo>
                      <a:pt x="190" y="643"/>
                    </a:lnTo>
                    <a:lnTo>
                      <a:pt x="171" y="630"/>
                    </a:lnTo>
                    <a:lnTo>
                      <a:pt x="153" y="617"/>
                    </a:lnTo>
                    <a:lnTo>
                      <a:pt x="136" y="603"/>
                    </a:lnTo>
                    <a:lnTo>
                      <a:pt x="121" y="590"/>
                    </a:lnTo>
                    <a:lnTo>
                      <a:pt x="106" y="576"/>
                    </a:lnTo>
                    <a:lnTo>
                      <a:pt x="93" y="560"/>
                    </a:lnTo>
                    <a:lnTo>
                      <a:pt x="82" y="545"/>
                    </a:lnTo>
                    <a:lnTo>
                      <a:pt x="72" y="530"/>
                    </a:lnTo>
                    <a:lnTo>
                      <a:pt x="63" y="513"/>
                    </a:lnTo>
                    <a:lnTo>
                      <a:pt x="57" y="496"/>
                    </a:lnTo>
                    <a:lnTo>
                      <a:pt x="52" y="477"/>
                    </a:lnTo>
                    <a:lnTo>
                      <a:pt x="49" y="459"/>
                    </a:lnTo>
                    <a:lnTo>
                      <a:pt x="48" y="440"/>
                    </a:lnTo>
                    <a:lnTo>
                      <a:pt x="48" y="419"/>
                    </a:lnTo>
                    <a:lnTo>
                      <a:pt x="51" y="398"/>
                    </a:lnTo>
                    <a:lnTo>
                      <a:pt x="53" y="358"/>
                    </a:lnTo>
                    <a:lnTo>
                      <a:pt x="45" y="324"/>
                    </a:lnTo>
                    <a:lnTo>
                      <a:pt x="32" y="292"/>
                    </a:lnTo>
                    <a:lnTo>
                      <a:pt x="17" y="262"/>
                    </a:lnTo>
                    <a:lnTo>
                      <a:pt x="5" y="229"/>
                    </a:lnTo>
                    <a:lnTo>
                      <a:pt x="0" y="191"/>
                    </a:lnTo>
                    <a:lnTo>
                      <a:pt x="4" y="146"/>
                    </a:lnTo>
                    <a:lnTo>
                      <a:pt x="23" y="91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Freeform 139"/>
              <p:cNvSpPr>
                <a:spLocks/>
              </p:cNvSpPr>
              <p:nvPr/>
            </p:nvSpPr>
            <p:spPr bwMode="auto">
              <a:xfrm>
                <a:off x="5466" y="1351"/>
                <a:ext cx="143" cy="134"/>
              </a:xfrm>
              <a:custGeom>
                <a:avLst/>
                <a:gdLst>
                  <a:gd name="T0" fmla="*/ 1 w 713"/>
                  <a:gd name="T1" fmla="*/ 3 h 671"/>
                  <a:gd name="T2" fmla="*/ 2 w 713"/>
                  <a:gd name="T3" fmla="*/ 2 h 671"/>
                  <a:gd name="T4" fmla="*/ 3 w 713"/>
                  <a:gd name="T5" fmla="*/ 1 h 671"/>
                  <a:gd name="T6" fmla="*/ 5 w 713"/>
                  <a:gd name="T7" fmla="*/ 1 h 671"/>
                  <a:gd name="T8" fmla="*/ 8 w 713"/>
                  <a:gd name="T9" fmla="*/ 1 h 671"/>
                  <a:gd name="T10" fmla="*/ 9 w 713"/>
                  <a:gd name="T11" fmla="*/ 1 h 671"/>
                  <a:gd name="T12" fmla="*/ 10 w 713"/>
                  <a:gd name="T13" fmla="*/ 1 h 671"/>
                  <a:gd name="T14" fmla="*/ 11 w 713"/>
                  <a:gd name="T15" fmla="*/ 1 h 671"/>
                  <a:gd name="T16" fmla="*/ 12 w 713"/>
                  <a:gd name="T17" fmla="*/ 1 h 671"/>
                  <a:gd name="T18" fmla="*/ 13 w 713"/>
                  <a:gd name="T19" fmla="*/ 1 h 671"/>
                  <a:gd name="T20" fmla="*/ 14 w 713"/>
                  <a:gd name="T21" fmla="*/ 1 h 671"/>
                  <a:gd name="T22" fmla="*/ 15 w 713"/>
                  <a:gd name="T23" fmla="*/ 0 h 671"/>
                  <a:gd name="T24" fmla="*/ 16 w 713"/>
                  <a:gd name="T25" fmla="*/ 0 h 671"/>
                  <a:gd name="T26" fmla="*/ 18 w 713"/>
                  <a:gd name="T27" fmla="*/ 0 h 671"/>
                  <a:gd name="T28" fmla="*/ 19 w 713"/>
                  <a:gd name="T29" fmla="*/ 0 h 671"/>
                  <a:gd name="T30" fmla="*/ 22 w 713"/>
                  <a:gd name="T31" fmla="*/ 1 h 671"/>
                  <a:gd name="T32" fmla="*/ 23 w 713"/>
                  <a:gd name="T33" fmla="*/ 2 h 671"/>
                  <a:gd name="T34" fmla="*/ 25 w 713"/>
                  <a:gd name="T35" fmla="*/ 3 h 671"/>
                  <a:gd name="T36" fmla="*/ 27 w 713"/>
                  <a:gd name="T37" fmla="*/ 4 h 671"/>
                  <a:gd name="T38" fmla="*/ 28 w 713"/>
                  <a:gd name="T39" fmla="*/ 5 h 671"/>
                  <a:gd name="T40" fmla="*/ 29 w 713"/>
                  <a:gd name="T41" fmla="*/ 6 h 671"/>
                  <a:gd name="T42" fmla="*/ 29 w 713"/>
                  <a:gd name="T43" fmla="*/ 8 h 671"/>
                  <a:gd name="T44" fmla="*/ 28 w 713"/>
                  <a:gd name="T45" fmla="*/ 11 h 671"/>
                  <a:gd name="T46" fmla="*/ 27 w 713"/>
                  <a:gd name="T47" fmla="*/ 14 h 671"/>
                  <a:gd name="T48" fmla="*/ 25 w 713"/>
                  <a:gd name="T49" fmla="*/ 17 h 671"/>
                  <a:gd name="T50" fmla="*/ 23 w 713"/>
                  <a:gd name="T51" fmla="*/ 20 h 671"/>
                  <a:gd name="T52" fmla="*/ 20 w 713"/>
                  <a:gd name="T53" fmla="*/ 23 h 671"/>
                  <a:gd name="T54" fmla="*/ 17 w 713"/>
                  <a:gd name="T55" fmla="*/ 26 h 671"/>
                  <a:gd name="T56" fmla="*/ 15 w 713"/>
                  <a:gd name="T57" fmla="*/ 27 h 671"/>
                  <a:gd name="T58" fmla="*/ 15 w 713"/>
                  <a:gd name="T59" fmla="*/ 27 h 671"/>
                  <a:gd name="T60" fmla="*/ 14 w 713"/>
                  <a:gd name="T61" fmla="*/ 27 h 671"/>
                  <a:gd name="T62" fmla="*/ 14 w 713"/>
                  <a:gd name="T63" fmla="*/ 27 h 671"/>
                  <a:gd name="T64" fmla="*/ 13 w 713"/>
                  <a:gd name="T65" fmla="*/ 27 h 671"/>
                  <a:gd name="T66" fmla="*/ 12 w 713"/>
                  <a:gd name="T67" fmla="*/ 27 h 671"/>
                  <a:gd name="T68" fmla="*/ 10 w 713"/>
                  <a:gd name="T69" fmla="*/ 26 h 671"/>
                  <a:gd name="T70" fmla="*/ 9 w 713"/>
                  <a:gd name="T71" fmla="*/ 25 h 671"/>
                  <a:gd name="T72" fmla="*/ 7 w 713"/>
                  <a:gd name="T73" fmla="*/ 25 h 671"/>
                  <a:gd name="T74" fmla="*/ 6 w 713"/>
                  <a:gd name="T75" fmla="*/ 24 h 671"/>
                  <a:gd name="T76" fmla="*/ 5 w 713"/>
                  <a:gd name="T77" fmla="*/ 23 h 671"/>
                  <a:gd name="T78" fmla="*/ 4 w 713"/>
                  <a:gd name="T79" fmla="*/ 21 h 671"/>
                  <a:gd name="T80" fmla="*/ 3 w 713"/>
                  <a:gd name="T81" fmla="*/ 20 h 671"/>
                  <a:gd name="T82" fmla="*/ 2 w 713"/>
                  <a:gd name="T83" fmla="*/ 19 h 671"/>
                  <a:gd name="T84" fmla="*/ 2 w 713"/>
                  <a:gd name="T85" fmla="*/ 18 h 671"/>
                  <a:gd name="T86" fmla="*/ 2 w 713"/>
                  <a:gd name="T87" fmla="*/ 16 h 671"/>
                  <a:gd name="T88" fmla="*/ 2 w 713"/>
                  <a:gd name="T89" fmla="*/ 14 h 671"/>
                  <a:gd name="T90" fmla="*/ 1 w 713"/>
                  <a:gd name="T91" fmla="*/ 11 h 671"/>
                  <a:gd name="T92" fmla="*/ 0 w 713"/>
                  <a:gd name="T93" fmla="*/ 9 h 671"/>
                  <a:gd name="T94" fmla="*/ 0 w 713"/>
                  <a:gd name="T95" fmla="*/ 6 h 6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3"/>
                  <a:gd name="T145" fmla="*/ 0 h 671"/>
                  <a:gd name="T146" fmla="*/ 713 w 713"/>
                  <a:gd name="T147" fmla="*/ 671 h 6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3" h="671">
                    <a:moveTo>
                      <a:pt x="23" y="87"/>
                    </a:moveTo>
                    <a:lnTo>
                      <a:pt x="25" y="84"/>
                    </a:lnTo>
                    <a:lnTo>
                      <a:pt x="31" y="74"/>
                    </a:lnTo>
                    <a:lnTo>
                      <a:pt x="41" y="62"/>
                    </a:lnTo>
                    <a:lnTo>
                      <a:pt x="57" y="48"/>
                    </a:lnTo>
                    <a:lnTo>
                      <a:pt x="77" y="34"/>
                    </a:lnTo>
                    <a:lnTo>
                      <a:pt x="104" y="24"/>
                    </a:lnTo>
                    <a:lnTo>
                      <a:pt x="136" y="18"/>
                    </a:lnTo>
                    <a:lnTo>
                      <a:pt x="175" y="20"/>
                    </a:lnTo>
                    <a:lnTo>
                      <a:pt x="194" y="22"/>
                    </a:lnTo>
                    <a:lnTo>
                      <a:pt x="210" y="24"/>
                    </a:lnTo>
                    <a:lnTo>
                      <a:pt x="225" y="26"/>
                    </a:lnTo>
                    <a:lnTo>
                      <a:pt x="240" y="27"/>
                    </a:lnTo>
                    <a:lnTo>
                      <a:pt x="254" y="27"/>
                    </a:lnTo>
                    <a:lnTo>
                      <a:pt x="266" y="27"/>
                    </a:lnTo>
                    <a:lnTo>
                      <a:pt x="278" y="27"/>
                    </a:lnTo>
                    <a:lnTo>
                      <a:pt x="291" y="26"/>
                    </a:lnTo>
                    <a:lnTo>
                      <a:pt x="302" y="25"/>
                    </a:lnTo>
                    <a:lnTo>
                      <a:pt x="313" y="23"/>
                    </a:lnTo>
                    <a:lnTo>
                      <a:pt x="324" y="21"/>
                    </a:lnTo>
                    <a:lnTo>
                      <a:pt x="336" y="19"/>
                    </a:lnTo>
                    <a:lnTo>
                      <a:pt x="348" y="16"/>
                    </a:lnTo>
                    <a:lnTo>
                      <a:pt x="359" y="12"/>
                    </a:lnTo>
                    <a:lnTo>
                      <a:pt x="372" y="8"/>
                    </a:lnTo>
                    <a:lnTo>
                      <a:pt x="386" y="4"/>
                    </a:lnTo>
                    <a:lnTo>
                      <a:pt x="401" y="1"/>
                    </a:lnTo>
                    <a:lnTo>
                      <a:pt x="419" y="0"/>
                    </a:lnTo>
                    <a:lnTo>
                      <a:pt x="440" y="2"/>
                    </a:lnTo>
                    <a:lnTo>
                      <a:pt x="462" y="5"/>
                    </a:lnTo>
                    <a:lnTo>
                      <a:pt x="486" y="10"/>
                    </a:lnTo>
                    <a:lnTo>
                      <a:pt x="510" y="17"/>
                    </a:lnTo>
                    <a:lnTo>
                      <a:pt x="536" y="26"/>
                    </a:lnTo>
                    <a:lnTo>
                      <a:pt x="560" y="36"/>
                    </a:lnTo>
                    <a:lnTo>
                      <a:pt x="585" y="48"/>
                    </a:lnTo>
                    <a:lnTo>
                      <a:pt x="609" y="59"/>
                    </a:lnTo>
                    <a:lnTo>
                      <a:pt x="631" y="72"/>
                    </a:lnTo>
                    <a:lnTo>
                      <a:pt x="651" y="85"/>
                    </a:lnTo>
                    <a:lnTo>
                      <a:pt x="670" y="100"/>
                    </a:lnTo>
                    <a:lnTo>
                      <a:pt x="685" y="114"/>
                    </a:lnTo>
                    <a:lnTo>
                      <a:pt x="697" y="128"/>
                    </a:lnTo>
                    <a:lnTo>
                      <a:pt x="706" y="143"/>
                    </a:lnTo>
                    <a:lnTo>
                      <a:pt x="711" y="160"/>
                    </a:lnTo>
                    <a:lnTo>
                      <a:pt x="713" y="182"/>
                    </a:lnTo>
                    <a:lnTo>
                      <a:pt x="711" y="209"/>
                    </a:lnTo>
                    <a:lnTo>
                      <a:pt x="706" y="241"/>
                    </a:lnTo>
                    <a:lnTo>
                      <a:pt x="697" y="276"/>
                    </a:lnTo>
                    <a:lnTo>
                      <a:pt x="686" y="312"/>
                    </a:lnTo>
                    <a:lnTo>
                      <a:pt x="671" y="351"/>
                    </a:lnTo>
                    <a:lnTo>
                      <a:pt x="652" y="391"/>
                    </a:lnTo>
                    <a:lnTo>
                      <a:pt x="630" y="432"/>
                    </a:lnTo>
                    <a:lnTo>
                      <a:pt x="604" y="472"/>
                    </a:lnTo>
                    <a:lnTo>
                      <a:pt x="576" y="512"/>
                    </a:lnTo>
                    <a:lnTo>
                      <a:pt x="543" y="548"/>
                    </a:lnTo>
                    <a:lnTo>
                      <a:pt x="507" y="584"/>
                    </a:lnTo>
                    <a:lnTo>
                      <a:pt x="469" y="616"/>
                    </a:lnTo>
                    <a:lnTo>
                      <a:pt x="426" y="643"/>
                    </a:lnTo>
                    <a:lnTo>
                      <a:pt x="379" y="667"/>
                    </a:lnTo>
                    <a:lnTo>
                      <a:pt x="378" y="667"/>
                    </a:lnTo>
                    <a:lnTo>
                      <a:pt x="375" y="668"/>
                    </a:lnTo>
                    <a:lnTo>
                      <a:pt x="371" y="669"/>
                    </a:lnTo>
                    <a:lnTo>
                      <a:pt x="366" y="670"/>
                    </a:lnTo>
                    <a:lnTo>
                      <a:pt x="359" y="671"/>
                    </a:lnTo>
                    <a:lnTo>
                      <a:pt x="351" y="671"/>
                    </a:lnTo>
                    <a:lnTo>
                      <a:pt x="341" y="671"/>
                    </a:lnTo>
                    <a:lnTo>
                      <a:pt x="331" y="671"/>
                    </a:lnTo>
                    <a:lnTo>
                      <a:pt x="318" y="670"/>
                    </a:lnTo>
                    <a:lnTo>
                      <a:pt x="305" y="668"/>
                    </a:lnTo>
                    <a:lnTo>
                      <a:pt x="291" y="665"/>
                    </a:lnTo>
                    <a:lnTo>
                      <a:pt x="274" y="661"/>
                    </a:lnTo>
                    <a:lnTo>
                      <a:pt x="258" y="655"/>
                    </a:lnTo>
                    <a:lnTo>
                      <a:pt x="241" y="648"/>
                    </a:lnTo>
                    <a:lnTo>
                      <a:pt x="222" y="638"/>
                    </a:lnTo>
                    <a:lnTo>
                      <a:pt x="203" y="627"/>
                    </a:lnTo>
                    <a:lnTo>
                      <a:pt x="183" y="615"/>
                    </a:lnTo>
                    <a:lnTo>
                      <a:pt x="165" y="603"/>
                    </a:lnTo>
                    <a:lnTo>
                      <a:pt x="148" y="590"/>
                    </a:lnTo>
                    <a:lnTo>
                      <a:pt x="131" y="578"/>
                    </a:lnTo>
                    <a:lnTo>
                      <a:pt x="117" y="565"/>
                    </a:lnTo>
                    <a:lnTo>
                      <a:pt x="103" y="550"/>
                    </a:lnTo>
                    <a:lnTo>
                      <a:pt x="90" y="536"/>
                    </a:lnTo>
                    <a:lnTo>
                      <a:pt x="79" y="522"/>
                    </a:lnTo>
                    <a:lnTo>
                      <a:pt x="70" y="507"/>
                    </a:lnTo>
                    <a:lnTo>
                      <a:pt x="62" y="491"/>
                    </a:lnTo>
                    <a:lnTo>
                      <a:pt x="56" y="475"/>
                    </a:lnTo>
                    <a:lnTo>
                      <a:pt x="52" y="457"/>
                    </a:lnTo>
                    <a:lnTo>
                      <a:pt x="48" y="439"/>
                    </a:lnTo>
                    <a:lnTo>
                      <a:pt x="47" y="421"/>
                    </a:lnTo>
                    <a:lnTo>
                      <a:pt x="47" y="401"/>
                    </a:lnTo>
                    <a:lnTo>
                      <a:pt x="51" y="381"/>
                    </a:lnTo>
                    <a:lnTo>
                      <a:pt x="53" y="343"/>
                    </a:lnTo>
                    <a:lnTo>
                      <a:pt x="44" y="310"/>
                    </a:lnTo>
                    <a:lnTo>
                      <a:pt x="32" y="281"/>
                    </a:lnTo>
                    <a:lnTo>
                      <a:pt x="18" y="251"/>
                    </a:lnTo>
                    <a:lnTo>
                      <a:pt x="7" y="219"/>
                    </a:lnTo>
                    <a:lnTo>
                      <a:pt x="0" y="182"/>
                    </a:lnTo>
                    <a:lnTo>
                      <a:pt x="5" y="140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Freeform 140"/>
              <p:cNvSpPr>
                <a:spLocks/>
              </p:cNvSpPr>
              <p:nvPr/>
            </p:nvSpPr>
            <p:spPr bwMode="auto">
              <a:xfrm>
                <a:off x="5287" y="1324"/>
                <a:ext cx="46" cy="67"/>
              </a:xfrm>
              <a:custGeom>
                <a:avLst/>
                <a:gdLst>
                  <a:gd name="T0" fmla="*/ 9 w 232"/>
                  <a:gd name="T1" fmla="*/ 10 h 334"/>
                  <a:gd name="T2" fmla="*/ 9 w 232"/>
                  <a:gd name="T3" fmla="*/ 9 h 334"/>
                  <a:gd name="T4" fmla="*/ 9 w 232"/>
                  <a:gd name="T5" fmla="*/ 9 h 334"/>
                  <a:gd name="T6" fmla="*/ 9 w 232"/>
                  <a:gd name="T7" fmla="*/ 8 h 334"/>
                  <a:gd name="T8" fmla="*/ 8 w 232"/>
                  <a:gd name="T9" fmla="*/ 8 h 334"/>
                  <a:gd name="T10" fmla="*/ 8 w 232"/>
                  <a:gd name="T11" fmla="*/ 7 h 334"/>
                  <a:gd name="T12" fmla="*/ 7 w 232"/>
                  <a:gd name="T13" fmla="*/ 6 h 334"/>
                  <a:gd name="T14" fmla="*/ 7 w 232"/>
                  <a:gd name="T15" fmla="*/ 5 h 334"/>
                  <a:gd name="T16" fmla="*/ 7 w 232"/>
                  <a:gd name="T17" fmla="*/ 4 h 334"/>
                  <a:gd name="T18" fmla="*/ 6 w 232"/>
                  <a:gd name="T19" fmla="*/ 4 h 334"/>
                  <a:gd name="T20" fmla="*/ 6 w 232"/>
                  <a:gd name="T21" fmla="*/ 3 h 334"/>
                  <a:gd name="T22" fmla="*/ 5 w 232"/>
                  <a:gd name="T23" fmla="*/ 3 h 334"/>
                  <a:gd name="T24" fmla="*/ 5 w 232"/>
                  <a:gd name="T25" fmla="*/ 2 h 334"/>
                  <a:gd name="T26" fmla="*/ 4 w 232"/>
                  <a:gd name="T27" fmla="*/ 2 h 334"/>
                  <a:gd name="T28" fmla="*/ 4 w 232"/>
                  <a:gd name="T29" fmla="*/ 2 h 334"/>
                  <a:gd name="T30" fmla="*/ 3 w 232"/>
                  <a:gd name="T31" fmla="*/ 1 h 334"/>
                  <a:gd name="T32" fmla="*/ 2 w 232"/>
                  <a:gd name="T33" fmla="*/ 1 h 334"/>
                  <a:gd name="T34" fmla="*/ 2 w 232"/>
                  <a:gd name="T35" fmla="*/ 1 h 334"/>
                  <a:gd name="T36" fmla="*/ 1 w 232"/>
                  <a:gd name="T37" fmla="*/ 0 h 334"/>
                  <a:gd name="T38" fmla="*/ 1 w 232"/>
                  <a:gd name="T39" fmla="*/ 0 h 334"/>
                  <a:gd name="T40" fmla="*/ 0 w 232"/>
                  <a:gd name="T41" fmla="*/ 0 h 334"/>
                  <a:gd name="T42" fmla="*/ 0 w 232"/>
                  <a:gd name="T43" fmla="*/ 0 h 334"/>
                  <a:gd name="T44" fmla="*/ 0 w 232"/>
                  <a:gd name="T45" fmla="*/ 0 h 334"/>
                  <a:gd name="T46" fmla="*/ 0 w 232"/>
                  <a:gd name="T47" fmla="*/ 0 h 334"/>
                  <a:gd name="T48" fmla="*/ 0 w 232"/>
                  <a:gd name="T49" fmla="*/ 1 h 334"/>
                  <a:gd name="T50" fmla="*/ 1 w 232"/>
                  <a:gd name="T51" fmla="*/ 1 h 334"/>
                  <a:gd name="T52" fmla="*/ 1 w 232"/>
                  <a:gd name="T53" fmla="*/ 2 h 334"/>
                  <a:gd name="T54" fmla="*/ 1 w 232"/>
                  <a:gd name="T55" fmla="*/ 3 h 334"/>
                  <a:gd name="T56" fmla="*/ 1 w 232"/>
                  <a:gd name="T57" fmla="*/ 4 h 334"/>
                  <a:gd name="T58" fmla="*/ 1 w 232"/>
                  <a:gd name="T59" fmla="*/ 5 h 334"/>
                  <a:gd name="T60" fmla="*/ 1 w 232"/>
                  <a:gd name="T61" fmla="*/ 6 h 334"/>
                  <a:gd name="T62" fmla="*/ 1 w 232"/>
                  <a:gd name="T63" fmla="*/ 6 h 334"/>
                  <a:gd name="T64" fmla="*/ 1 w 232"/>
                  <a:gd name="T65" fmla="*/ 7 h 334"/>
                  <a:gd name="T66" fmla="*/ 1 w 232"/>
                  <a:gd name="T67" fmla="*/ 8 h 334"/>
                  <a:gd name="T68" fmla="*/ 1 w 232"/>
                  <a:gd name="T69" fmla="*/ 8 h 334"/>
                  <a:gd name="T70" fmla="*/ 2 w 232"/>
                  <a:gd name="T71" fmla="*/ 9 h 334"/>
                  <a:gd name="T72" fmla="*/ 3 w 232"/>
                  <a:gd name="T73" fmla="*/ 10 h 334"/>
                  <a:gd name="T74" fmla="*/ 4 w 232"/>
                  <a:gd name="T75" fmla="*/ 11 h 334"/>
                  <a:gd name="T76" fmla="*/ 4 w 232"/>
                  <a:gd name="T77" fmla="*/ 12 h 334"/>
                  <a:gd name="T78" fmla="*/ 5 w 232"/>
                  <a:gd name="T79" fmla="*/ 12 h 334"/>
                  <a:gd name="T80" fmla="*/ 6 w 232"/>
                  <a:gd name="T81" fmla="*/ 13 h 334"/>
                  <a:gd name="T82" fmla="*/ 6 w 232"/>
                  <a:gd name="T83" fmla="*/ 13 h 334"/>
                  <a:gd name="T84" fmla="*/ 7 w 232"/>
                  <a:gd name="T85" fmla="*/ 13 h 334"/>
                  <a:gd name="T86" fmla="*/ 8 w 232"/>
                  <a:gd name="T87" fmla="*/ 13 h 334"/>
                  <a:gd name="T88" fmla="*/ 8 w 232"/>
                  <a:gd name="T89" fmla="*/ 13 h 334"/>
                  <a:gd name="T90" fmla="*/ 9 w 232"/>
                  <a:gd name="T91" fmla="*/ 13 h 334"/>
                  <a:gd name="T92" fmla="*/ 9 w 232"/>
                  <a:gd name="T93" fmla="*/ 12 h 334"/>
                  <a:gd name="T94" fmla="*/ 9 w 232"/>
                  <a:gd name="T95" fmla="*/ 11 h 334"/>
                  <a:gd name="T96" fmla="*/ 9 w 232"/>
                  <a:gd name="T97" fmla="*/ 10 h 3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2"/>
                  <a:gd name="T148" fmla="*/ 0 h 334"/>
                  <a:gd name="T149" fmla="*/ 232 w 232"/>
                  <a:gd name="T150" fmla="*/ 334 h 3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2" h="334">
                    <a:moveTo>
                      <a:pt x="227" y="240"/>
                    </a:moveTo>
                    <a:lnTo>
                      <a:pt x="226" y="236"/>
                    </a:lnTo>
                    <a:lnTo>
                      <a:pt x="222" y="226"/>
                    </a:lnTo>
                    <a:lnTo>
                      <a:pt x="215" y="209"/>
                    </a:lnTo>
                    <a:lnTo>
                      <a:pt x="208" y="190"/>
                    </a:lnTo>
                    <a:lnTo>
                      <a:pt x="198" y="167"/>
                    </a:lnTo>
                    <a:lnTo>
                      <a:pt x="188" y="145"/>
                    </a:lnTo>
                    <a:lnTo>
                      <a:pt x="177" y="123"/>
                    </a:lnTo>
                    <a:lnTo>
                      <a:pt x="167" y="103"/>
                    </a:lnTo>
                    <a:lnTo>
                      <a:pt x="160" y="94"/>
                    </a:lnTo>
                    <a:lnTo>
                      <a:pt x="150" y="82"/>
                    </a:lnTo>
                    <a:lnTo>
                      <a:pt x="138" y="72"/>
                    </a:lnTo>
                    <a:lnTo>
                      <a:pt x="125" y="61"/>
                    </a:lnTo>
                    <a:lnTo>
                      <a:pt x="109" y="51"/>
                    </a:lnTo>
                    <a:lnTo>
                      <a:pt x="94" y="39"/>
                    </a:lnTo>
                    <a:lnTo>
                      <a:pt x="78" y="30"/>
                    </a:lnTo>
                    <a:lnTo>
                      <a:pt x="62" y="21"/>
                    </a:lnTo>
                    <a:lnTo>
                      <a:pt x="47" y="13"/>
                    </a:lnTo>
                    <a:lnTo>
                      <a:pt x="33" y="7"/>
                    </a:lnTo>
                    <a:lnTo>
                      <a:pt x="22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13" y="35"/>
                    </a:lnTo>
                    <a:lnTo>
                      <a:pt x="20" y="58"/>
                    </a:lnTo>
                    <a:lnTo>
                      <a:pt x="21" y="80"/>
                    </a:lnTo>
                    <a:lnTo>
                      <a:pt x="21" y="103"/>
                    </a:lnTo>
                    <a:lnTo>
                      <a:pt x="19" y="125"/>
                    </a:lnTo>
                    <a:lnTo>
                      <a:pt x="16" y="145"/>
                    </a:lnTo>
                    <a:lnTo>
                      <a:pt x="14" y="162"/>
                    </a:lnTo>
                    <a:lnTo>
                      <a:pt x="15" y="175"/>
                    </a:lnTo>
                    <a:lnTo>
                      <a:pt x="22" y="189"/>
                    </a:lnTo>
                    <a:lnTo>
                      <a:pt x="33" y="206"/>
                    </a:lnTo>
                    <a:lnTo>
                      <a:pt x="50" y="227"/>
                    </a:lnTo>
                    <a:lnTo>
                      <a:pt x="70" y="247"/>
                    </a:lnTo>
                    <a:lnTo>
                      <a:pt x="91" y="268"/>
                    </a:lnTo>
                    <a:lnTo>
                      <a:pt x="112" y="288"/>
                    </a:lnTo>
                    <a:lnTo>
                      <a:pt x="131" y="304"/>
                    </a:lnTo>
                    <a:lnTo>
                      <a:pt x="147" y="316"/>
                    </a:lnTo>
                    <a:lnTo>
                      <a:pt x="162" y="325"/>
                    </a:lnTo>
                    <a:lnTo>
                      <a:pt x="178" y="331"/>
                    </a:lnTo>
                    <a:lnTo>
                      <a:pt x="195" y="334"/>
                    </a:lnTo>
                    <a:lnTo>
                      <a:pt x="211" y="331"/>
                    </a:lnTo>
                    <a:lnTo>
                      <a:pt x="223" y="322"/>
                    </a:lnTo>
                    <a:lnTo>
                      <a:pt x="230" y="304"/>
                    </a:lnTo>
                    <a:lnTo>
                      <a:pt x="232" y="278"/>
                    </a:lnTo>
                    <a:lnTo>
                      <a:pt x="227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Freeform 141"/>
              <p:cNvSpPr>
                <a:spLocks/>
              </p:cNvSpPr>
              <p:nvPr/>
            </p:nvSpPr>
            <p:spPr bwMode="auto">
              <a:xfrm>
                <a:off x="5288" y="1326"/>
                <a:ext cx="44" cy="64"/>
              </a:xfrm>
              <a:custGeom>
                <a:avLst/>
                <a:gdLst>
                  <a:gd name="T0" fmla="*/ 9 w 221"/>
                  <a:gd name="T1" fmla="*/ 9 h 321"/>
                  <a:gd name="T2" fmla="*/ 9 w 221"/>
                  <a:gd name="T3" fmla="*/ 9 h 321"/>
                  <a:gd name="T4" fmla="*/ 8 w 221"/>
                  <a:gd name="T5" fmla="*/ 9 h 321"/>
                  <a:gd name="T6" fmla="*/ 8 w 221"/>
                  <a:gd name="T7" fmla="*/ 8 h 321"/>
                  <a:gd name="T8" fmla="*/ 8 w 221"/>
                  <a:gd name="T9" fmla="*/ 7 h 321"/>
                  <a:gd name="T10" fmla="*/ 7 w 221"/>
                  <a:gd name="T11" fmla="*/ 6 h 321"/>
                  <a:gd name="T12" fmla="*/ 7 w 221"/>
                  <a:gd name="T13" fmla="*/ 6 h 321"/>
                  <a:gd name="T14" fmla="*/ 7 w 221"/>
                  <a:gd name="T15" fmla="*/ 5 h 321"/>
                  <a:gd name="T16" fmla="*/ 6 w 221"/>
                  <a:gd name="T17" fmla="*/ 4 h 321"/>
                  <a:gd name="T18" fmla="*/ 6 w 221"/>
                  <a:gd name="T19" fmla="*/ 4 h 321"/>
                  <a:gd name="T20" fmla="*/ 6 w 221"/>
                  <a:gd name="T21" fmla="*/ 3 h 321"/>
                  <a:gd name="T22" fmla="*/ 5 w 221"/>
                  <a:gd name="T23" fmla="*/ 3 h 321"/>
                  <a:gd name="T24" fmla="*/ 5 w 221"/>
                  <a:gd name="T25" fmla="*/ 2 h 321"/>
                  <a:gd name="T26" fmla="*/ 4 w 221"/>
                  <a:gd name="T27" fmla="*/ 2 h 321"/>
                  <a:gd name="T28" fmla="*/ 4 w 221"/>
                  <a:gd name="T29" fmla="*/ 2 h 321"/>
                  <a:gd name="T30" fmla="*/ 3 w 221"/>
                  <a:gd name="T31" fmla="*/ 1 h 321"/>
                  <a:gd name="T32" fmla="*/ 2 w 221"/>
                  <a:gd name="T33" fmla="*/ 1 h 321"/>
                  <a:gd name="T34" fmla="*/ 2 w 221"/>
                  <a:gd name="T35" fmla="*/ 1 h 321"/>
                  <a:gd name="T36" fmla="*/ 1 w 221"/>
                  <a:gd name="T37" fmla="*/ 0 h 321"/>
                  <a:gd name="T38" fmla="*/ 1 w 221"/>
                  <a:gd name="T39" fmla="*/ 0 h 321"/>
                  <a:gd name="T40" fmla="*/ 0 w 221"/>
                  <a:gd name="T41" fmla="*/ 0 h 321"/>
                  <a:gd name="T42" fmla="*/ 0 w 221"/>
                  <a:gd name="T43" fmla="*/ 0 h 321"/>
                  <a:gd name="T44" fmla="*/ 0 w 221"/>
                  <a:gd name="T45" fmla="*/ 0 h 321"/>
                  <a:gd name="T46" fmla="*/ 0 w 221"/>
                  <a:gd name="T47" fmla="*/ 0 h 321"/>
                  <a:gd name="T48" fmla="*/ 0 w 221"/>
                  <a:gd name="T49" fmla="*/ 1 h 321"/>
                  <a:gd name="T50" fmla="*/ 1 w 221"/>
                  <a:gd name="T51" fmla="*/ 1 h 321"/>
                  <a:gd name="T52" fmla="*/ 1 w 221"/>
                  <a:gd name="T53" fmla="*/ 2 h 321"/>
                  <a:gd name="T54" fmla="*/ 1 w 221"/>
                  <a:gd name="T55" fmla="*/ 3 h 321"/>
                  <a:gd name="T56" fmla="*/ 1 w 221"/>
                  <a:gd name="T57" fmla="*/ 4 h 321"/>
                  <a:gd name="T58" fmla="*/ 1 w 221"/>
                  <a:gd name="T59" fmla="*/ 5 h 321"/>
                  <a:gd name="T60" fmla="*/ 1 w 221"/>
                  <a:gd name="T61" fmla="*/ 6 h 321"/>
                  <a:gd name="T62" fmla="*/ 1 w 221"/>
                  <a:gd name="T63" fmla="*/ 6 h 321"/>
                  <a:gd name="T64" fmla="*/ 1 w 221"/>
                  <a:gd name="T65" fmla="*/ 7 h 321"/>
                  <a:gd name="T66" fmla="*/ 1 w 221"/>
                  <a:gd name="T67" fmla="*/ 7 h 321"/>
                  <a:gd name="T68" fmla="*/ 1 w 221"/>
                  <a:gd name="T69" fmla="*/ 8 h 321"/>
                  <a:gd name="T70" fmla="*/ 2 w 221"/>
                  <a:gd name="T71" fmla="*/ 9 h 321"/>
                  <a:gd name="T72" fmla="*/ 3 w 221"/>
                  <a:gd name="T73" fmla="*/ 9 h 321"/>
                  <a:gd name="T74" fmla="*/ 3 w 221"/>
                  <a:gd name="T75" fmla="*/ 10 h 321"/>
                  <a:gd name="T76" fmla="*/ 4 w 221"/>
                  <a:gd name="T77" fmla="*/ 11 h 321"/>
                  <a:gd name="T78" fmla="*/ 5 w 221"/>
                  <a:gd name="T79" fmla="*/ 12 h 321"/>
                  <a:gd name="T80" fmla="*/ 6 w 221"/>
                  <a:gd name="T81" fmla="*/ 12 h 321"/>
                  <a:gd name="T82" fmla="*/ 6 w 221"/>
                  <a:gd name="T83" fmla="*/ 12 h 321"/>
                  <a:gd name="T84" fmla="*/ 7 w 221"/>
                  <a:gd name="T85" fmla="*/ 13 h 321"/>
                  <a:gd name="T86" fmla="*/ 7 w 221"/>
                  <a:gd name="T87" fmla="*/ 13 h 321"/>
                  <a:gd name="T88" fmla="*/ 8 w 221"/>
                  <a:gd name="T89" fmla="*/ 13 h 321"/>
                  <a:gd name="T90" fmla="*/ 8 w 221"/>
                  <a:gd name="T91" fmla="*/ 12 h 321"/>
                  <a:gd name="T92" fmla="*/ 9 w 221"/>
                  <a:gd name="T93" fmla="*/ 12 h 321"/>
                  <a:gd name="T94" fmla="*/ 9 w 221"/>
                  <a:gd name="T95" fmla="*/ 11 h 321"/>
                  <a:gd name="T96" fmla="*/ 9 w 221"/>
                  <a:gd name="T97" fmla="*/ 9 h 3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1"/>
                  <a:gd name="T148" fmla="*/ 0 h 321"/>
                  <a:gd name="T149" fmla="*/ 221 w 221"/>
                  <a:gd name="T150" fmla="*/ 321 h 3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1" h="321">
                    <a:moveTo>
                      <a:pt x="216" y="231"/>
                    </a:moveTo>
                    <a:lnTo>
                      <a:pt x="215" y="227"/>
                    </a:lnTo>
                    <a:lnTo>
                      <a:pt x="211" y="216"/>
                    </a:lnTo>
                    <a:lnTo>
                      <a:pt x="205" y="202"/>
                    </a:lnTo>
                    <a:lnTo>
                      <a:pt x="197" y="183"/>
                    </a:lnTo>
                    <a:lnTo>
                      <a:pt x="188" y="161"/>
                    </a:lnTo>
                    <a:lnTo>
                      <a:pt x="179" y="140"/>
                    </a:lnTo>
                    <a:lnTo>
                      <a:pt x="169" y="118"/>
                    </a:lnTo>
                    <a:lnTo>
                      <a:pt x="159" y="99"/>
                    </a:lnTo>
                    <a:lnTo>
                      <a:pt x="153" y="90"/>
                    </a:lnTo>
                    <a:lnTo>
                      <a:pt x="143" y="80"/>
                    </a:lnTo>
                    <a:lnTo>
                      <a:pt x="132" y="69"/>
                    </a:lnTo>
                    <a:lnTo>
                      <a:pt x="119" y="59"/>
                    </a:lnTo>
                    <a:lnTo>
                      <a:pt x="104" y="49"/>
                    </a:lnTo>
                    <a:lnTo>
                      <a:pt x="90" y="39"/>
                    </a:lnTo>
                    <a:lnTo>
                      <a:pt x="75" y="29"/>
                    </a:lnTo>
                    <a:lnTo>
                      <a:pt x="61" y="20"/>
                    </a:lnTo>
                    <a:lnTo>
                      <a:pt x="46" y="13"/>
                    </a:lnTo>
                    <a:lnTo>
                      <a:pt x="33" y="7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14" y="34"/>
                    </a:lnTo>
                    <a:lnTo>
                      <a:pt x="19" y="55"/>
                    </a:lnTo>
                    <a:lnTo>
                      <a:pt x="21" y="77"/>
                    </a:lnTo>
                    <a:lnTo>
                      <a:pt x="21" y="99"/>
                    </a:lnTo>
                    <a:lnTo>
                      <a:pt x="19" y="120"/>
                    </a:lnTo>
                    <a:lnTo>
                      <a:pt x="17" y="140"/>
                    </a:lnTo>
                    <a:lnTo>
                      <a:pt x="16" y="156"/>
                    </a:lnTo>
                    <a:lnTo>
                      <a:pt x="16" y="169"/>
                    </a:lnTo>
                    <a:lnTo>
                      <a:pt x="21" y="182"/>
                    </a:lnTo>
                    <a:lnTo>
                      <a:pt x="32" y="199"/>
                    </a:lnTo>
                    <a:lnTo>
                      <a:pt x="48" y="218"/>
                    </a:lnTo>
                    <a:lnTo>
                      <a:pt x="67" y="238"/>
                    </a:lnTo>
                    <a:lnTo>
                      <a:pt x="87" y="258"/>
                    </a:lnTo>
                    <a:lnTo>
                      <a:pt x="107" y="277"/>
                    </a:lnTo>
                    <a:lnTo>
                      <a:pt x="125" y="293"/>
                    </a:lnTo>
                    <a:lnTo>
                      <a:pt x="140" y="304"/>
                    </a:lnTo>
                    <a:lnTo>
                      <a:pt x="155" y="313"/>
                    </a:lnTo>
                    <a:lnTo>
                      <a:pt x="170" y="319"/>
                    </a:lnTo>
                    <a:lnTo>
                      <a:pt x="185" y="321"/>
                    </a:lnTo>
                    <a:lnTo>
                      <a:pt x="200" y="318"/>
                    </a:lnTo>
                    <a:lnTo>
                      <a:pt x="211" y="308"/>
                    </a:lnTo>
                    <a:lnTo>
                      <a:pt x="219" y="292"/>
                    </a:lnTo>
                    <a:lnTo>
                      <a:pt x="221" y="267"/>
                    </a:lnTo>
                    <a:lnTo>
                      <a:pt x="216" y="23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" name="Freeform 142"/>
              <p:cNvSpPr>
                <a:spLocks/>
              </p:cNvSpPr>
              <p:nvPr/>
            </p:nvSpPr>
            <p:spPr bwMode="auto">
              <a:xfrm>
                <a:off x="5289" y="1327"/>
                <a:ext cx="42" cy="62"/>
              </a:xfrm>
              <a:custGeom>
                <a:avLst/>
                <a:gdLst>
                  <a:gd name="T0" fmla="*/ 8 w 207"/>
                  <a:gd name="T1" fmla="*/ 9 h 308"/>
                  <a:gd name="T2" fmla="*/ 8 w 207"/>
                  <a:gd name="T3" fmla="*/ 9 h 308"/>
                  <a:gd name="T4" fmla="*/ 8 w 207"/>
                  <a:gd name="T5" fmla="*/ 8 h 308"/>
                  <a:gd name="T6" fmla="*/ 8 w 207"/>
                  <a:gd name="T7" fmla="*/ 8 h 308"/>
                  <a:gd name="T8" fmla="*/ 8 w 207"/>
                  <a:gd name="T9" fmla="*/ 7 h 308"/>
                  <a:gd name="T10" fmla="*/ 7 w 207"/>
                  <a:gd name="T11" fmla="*/ 6 h 308"/>
                  <a:gd name="T12" fmla="*/ 7 w 207"/>
                  <a:gd name="T13" fmla="*/ 5 h 308"/>
                  <a:gd name="T14" fmla="*/ 6 w 207"/>
                  <a:gd name="T15" fmla="*/ 5 h 308"/>
                  <a:gd name="T16" fmla="*/ 6 w 207"/>
                  <a:gd name="T17" fmla="*/ 4 h 308"/>
                  <a:gd name="T18" fmla="*/ 6 w 207"/>
                  <a:gd name="T19" fmla="*/ 3 h 308"/>
                  <a:gd name="T20" fmla="*/ 5 w 207"/>
                  <a:gd name="T21" fmla="*/ 3 h 308"/>
                  <a:gd name="T22" fmla="*/ 5 w 207"/>
                  <a:gd name="T23" fmla="*/ 3 h 308"/>
                  <a:gd name="T24" fmla="*/ 5 w 207"/>
                  <a:gd name="T25" fmla="*/ 2 h 308"/>
                  <a:gd name="T26" fmla="*/ 4 w 207"/>
                  <a:gd name="T27" fmla="*/ 2 h 308"/>
                  <a:gd name="T28" fmla="*/ 3 w 207"/>
                  <a:gd name="T29" fmla="*/ 1 h 308"/>
                  <a:gd name="T30" fmla="*/ 3 w 207"/>
                  <a:gd name="T31" fmla="*/ 1 h 308"/>
                  <a:gd name="T32" fmla="*/ 2 w 207"/>
                  <a:gd name="T33" fmla="*/ 1 h 308"/>
                  <a:gd name="T34" fmla="*/ 2 w 207"/>
                  <a:gd name="T35" fmla="*/ 0 h 308"/>
                  <a:gd name="T36" fmla="*/ 1 w 207"/>
                  <a:gd name="T37" fmla="*/ 0 h 308"/>
                  <a:gd name="T38" fmla="*/ 1 w 207"/>
                  <a:gd name="T39" fmla="*/ 0 h 308"/>
                  <a:gd name="T40" fmla="*/ 0 w 207"/>
                  <a:gd name="T41" fmla="*/ 0 h 308"/>
                  <a:gd name="T42" fmla="*/ 0 w 207"/>
                  <a:gd name="T43" fmla="*/ 0 h 308"/>
                  <a:gd name="T44" fmla="*/ 0 w 207"/>
                  <a:gd name="T45" fmla="*/ 0 h 308"/>
                  <a:gd name="T46" fmla="*/ 0 w 207"/>
                  <a:gd name="T47" fmla="*/ 0 h 308"/>
                  <a:gd name="T48" fmla="*/ 0 w 207"/>
                  <a:gd name="T49" fmla="*/ 1 h 308"/>
                  <a:gd name="T50" fmla="*/ 1 w 207"/>
                  <a:gd name="T51" fmla="*/ 2 h 308"/>
                  <a:gd name="T52" fmla="*/ 1 w 207"/>
                  <a:gd name="T53" fmla="*/ 4 h 308"/>
                  <a:gd name="T54" fmla="*/ 1 w 207"/>
                  <a:gd name="T55" fmla="*/ 5 h 308"/>
                  <a:gd name="T56" fmla="*/ 1 w 207"/>
                  <a:gd name="T57" fmla="*/ 7 h 308"/>
                  <a:gd name="T58" fmla="*/ 1 w 207"/>
                  <a:gd name="T59" fmla="*/ 7 h 308"/>
                  <a:gd name="T60" fmla="*/ 1 w 207"/>
                  <a:gd name="T61" fmla="*/ 8 h 308"/>
                  <a:gd name="T62" fmla="*/ 2 w 207"/>
                  <a:gd name="T63" fmla="*/ 8 h 308"/>
                  <a:gd name="T64" fmla="*/ 3 w 207"/>
                  <a:gd name="T65" fmla="*/ 9 h 308"/>
                  <a:gd name="T66" fmla="*/ 3 w 207"/>
                  <a:gd name="T67" fmla="*/ 10 h 308"/>
                  <a:gd name="T68" fmla="*/ 4 w 207"/>
                  <a:gd name="T69" fmla="*/ 11 h 308"/>
                  <a:gd name="T70" fmla="*/ 5 w 207"/>
                  <a:gd name="T71" fmla="*/ 11 h 308"/>
                  <a:gd name="T72" fmla="*/ 5 w 207"/>
                  <a:gd name="T73" fmla="*/ 12 h 308"/>
                  <a:gd name="T74" fmla="*/ 6 w 207"/>
                  <a:gd name="T75" fmla="*/ 12 h 308"/>
                  <a:gd name="T76" fmla="*/ 6 w 207"/>
                  <a:gd name="T77" fmla="*/ 12 h 308"/>
                  <a:gd name="T78" fmla="*/ 7 w 207"/>
                  <a:gd name="T79" fmla="*/ 12 h 308"/>
                  <a:gd name="T80" fmla="*/ 8 w 207"/>
                  <a:gd name="T81" fmla="*/ 12 h 308"/>
                  <a:gd name="T82" fmla="*/ 8 w 207"/>
                  <a:gd name="T83" fmla="*/ 12 h 308"/>
                  <a:gd name="T84" fmla="*/ 9 w 207"/>
                  <a:gd name="T85" fmla="*/ 11 h 308"/>
                  <a:gd name="T86" fmla="*/ 9 w 207"/>
                  <a:gd name="T87" fmla="*/ 10 h 308"/>
                  <a:gd name="T88" fmla="*/ 8 w 207"/>
                  <a:gd name="T89" fmla="*/ 9 h 3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7"/>
                  <a:gd name="T136" fmla="*/ 0 h 308"/>
                  <a:gd name="T137" fmla="*/ 207 w 207"/>
                  <a:gd name="T138" fmla="*/ 308 h 3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7" h="308">
                    <a:moveTo>
                      <a:pt x="203" y="221"/>
                    </a:moveTo>
                    <a:lnTo>
                      <a:pt x="202" y="218"/>
                    </a:lnTo>
                    <a:lnTo>
                      <a:pt x="198" y="207"/>
                    </a:lnTo>
                    <a:lnTo>
                      <a:pt x="193" y="193"/>
                    </a:lnTo>
                    <a:lnTo>
                      <a:pt x="185" y="175"/>
                    </a:lnTo>
                    <a:lnTo>
                      <a:pt x="176" y="155"/>
                    </a:lnTo>
                    <a:lnTo>
                      <a:pt x="167" y="134"/>
                    </a:lnTo>
                    <a:lnTo>
                      <a:pt x="158" y="113"/>
                    </a:lnTo>
                    <a:lnTo>
                      <a:pt x="149" y="95"/>
                    </a:lnTo>
                    <a:lnTo>
                      <a:pt x="142" y="86"/>
                    </a:lnTo>
                    <a:lnTo>
                      <a:pt x="134" y="77"/>
                    </a:lnTo>
                    <a:lnTo>
                      <a:pt x="124" y="66"/>
                    </a:lnTo>
                    <a:lnTo>
                      <a:pt x="112" y="56"/>
                    </a:lnTo>
                    <a:lnTo>
                      <a:pt x="99" y="47"/>
                    </a:lnTo>
                    <a:lnTo>
                      <a:pt x="84" y="37"/>
                    </a:lnTo>
                    <a:lnTo>
                      <a:pt x="70" y="28"/>
                    </a:lnTo>
                    <a:lnTo>
                      <a:pt x="57" y="19"/>
                    </a:lnTo>
                    <a:lnTo>
                      <a:pt x="42" y="12"/>
                    </a:lnTo>
                    <a:lnTo>
                      <a:pt x="30" y="7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17" y="53"/>
                    </a:lnTo>
                    <a:lnTo>
                      <a:pt x="18" y="95"/>
                    </a:lnTo>
                    <a:lnTo>
                      <a:pt x="15" y="134"/>
                    </a:lnTo>
                    <a:lnTo>
                      <a:pt x="14" y="162"/>
                    </a:lnTo>
                    <a:lnTo>
                      <a:pt x="19" y="175"/>
                    </a:lnTo>
                    <a:lnTo>
                      <a:pt x="30" y="191"/>
                    </a:lnTo>
                    <a:lnTo>
                      <a:pt x="44" y="210"/>
                    </a:lnTo>
                    <a:lnTo>
                      <a:pt x="62" y="229"/>
                    </a:lnTo>
                    <a:lnTo>
                      <a:pt x="81" y="248"/>
                    </a:lnTo>
                    <a:lnTo>
                      <a:pt x="100" y="266"/>
                    </a:lnTo>
                    <a:lnTo>
                      <a:pt x="117" y="280"/>
                    </a:lnTo>
                    <a:lnTo>
                      <a:pt x="131" y="291"/>
                    </a:lnTo>
                    <a:lnTo>
                      <a:pt x="145" y="299"/>
                    </a:lnTo>
                    <a:lnTo>
                      <a:pt x="159" y="306"/>
                    </a:lnTo>
                    <a:lnTo>
                      <a:pt x="173" y="308"/>
                    </a:lnTo>
                    <a:lnTo>
                      <a:pt x="187" y="305"/>
                    </a:lnTo>
                    <a:lnTo>
                      <a:pt x="198" y="296"/>
                    </a:lnTo>
                    <a:lnTo>
                      <a:pt x="205" y="280"/>
                    </a:lnTo>
                    <a:lnTo>
                      <a:pt x="207" y="256"/>
                    </a:lnTo>
                    <a:lnTo>
                      <a:pt x="203" y="221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Freeform 143"/>
              <p:cNvSpPr>
                <a:spLocks/>
              </p:cNvSpPr>
              <p:nvPr/>
            </p:nvSpPr>
            <p:spPr bwMode="auto">
              <a:xfrm>
                <a:off x="5291" y="1329"/>
                <a:ext cx="39" cy="59"/>
              </a:xfrm>
              <a:custGeom>
                <a:avLst/>
                <a:gdLst>
                  <a:gd name="T0" fmla="*/ 8 w 194"/>
                  <a:gd name="T1" fmla="*/ 8 h 295"/>
                  <a:gd name="T2" fmla="*/ 8 w 194"/>
                  <a:gd name="T3" fmla="*/ 8 h 295"/>
                  <a:gd name="T4" fmla="*/ 7 w 194"/>
                  <a:gd name="T5" fmla="*/ 8 h 295"/>
                  <a:gd name="T6" fmla="*/ 7 w 194"/>
                  <a:gd name="T7" fmla="*/ 7 h 295"/>
                  <a:gd name="T8" fmla="*/ 7 w 194"/>
                  <a:gd name="T9" fmla="*/ 7 h 295"/>
                  <a:gd name="T10" fmla="*/ 7 w 194"/>
                  <a:gd name="T11" fmla="*/ 6 h 295"/>
                  <a:gd name="T12" fmla="*/ 6 w 194"/>
                  <a:gd name="T13" fmla="*/ 5 h 295"/>
                  <a:gd name="T14" fmla="*/ 6 w 194"/>
                  <a:gd name="T15" fmla="*/ 4 h 295"/>
                  <a:gd name="T16" fmla="*/ 6 w 194"/>
                  <a:gd name="T17" fmla="*/ 4 h 295"/>
                  <a:gd name="T18" fmla="*/ 5 w 194"/>
                  <a:gd name="T19" fmla="*/ 3 h 295"/>
                  <a:gd name="T20" fmla="*/ 5 w 194"/>
                  <a:gd name="T21" fmla="*/ 3 h 295"/>
                  <a:gd name="T22" fmla="*/ 5 w 194"/>
                  <a:gd name="T23" fmla="*/ 3 h 295"/>
                  <a:gd name="T24" fmla="*/ 4 w 194"/>
                  <a:gd name="T25" fmla="*/ 2 h 295"/>
                  <a:gd name="T26" fmla="*/ 4 w 194"/>
                  <a:gd name="T27" fmla="*/ 2 h 295"/>
                  <a:gd name="T28" fmla="*/ 3 w 194"/>
                  <a:gd name="T29" fmla="*/ 1 h 295"/>
                  <a:gd name="T30" fmla="*/ 3 w 194"/>
                  <a:gd name="T31" fmla="*/ 1 h 295"/>
                  <a:gd name="T32" fmla="*/ 2 w 194"/>
                  <a:gd name="T33" fmla="*/ 1 h 295"/>
                  <a:gd name="T34" fmla="*/ 2 w 194"/>
                  <a:gd name="T35" fmla="*/ 0 h 295"/>
                  <a:gd name="T36" fmla="*/ 1 w 194"/>
                  <a:gd name="T37" fmla="*/ 0 h 295"/>
                  <a:gd name="T38" fmla="*/ 1 w 194"/>
                  <a:gd name="T39" fmla="*/ 0 h 295"/>
                  <a:gd name="T40" fmla="*/ 0 w 194"/>
                  <a:gd name="T41" fmla="*/ 0 h 295"/>
                  <a:gd name="T42" fmla="*/ 0 w 194"/>
                  <a:gd name="T43" fmla="*/ 0 h 295"/>
                  <a:gd name="T44" fmla="*/ 0 w 194"/>
                  <a:gd name="T45" fmla="*/ 0 h 295"/>
                  <a:gd name="T46" fmla="*/ 0 w 194"/>
                  <a:gd name="T47" fmla="*/ 0 h 295"/>
                  <a:gd name="T48" fmla="*/ 0 w 194"/>
                  <a:gd name="T49" fmla="*/ 1 h 295"/>
                  <a:gd name="T50" fmla="*/ 1 w 194"/>
                  <a:gd name="T51" fmla="*/ 2 h 295"/>
                  <a:gd name="T52" fmla="*/ 1 w 194"/>
                  <a:gd name="T53" fmla="*/ 4 h 295"/>
                  <a:gd name="T54" fmla="*/ 1 w 194"/>
                  <a:gd name="T55" fmla="*/ 5 h 295"/>
                  <a:gd name="T56" fmla="*/ 0 w 194"/>
                  <a:gd name="T57" fmla="*/ 6 h 295"/>
                  <a:gd name="T58" fmla="*/ 1 w 194"/>
                  <a:gd name="T59" fmla="*/ 7 h 295"/>
                  <a:gd name="T60" fmla="*/ 1 w 194"/>
                  <a:gd name="T61" fmla="*/ 7 h 295"/>
                  <a:gd name="T62" fmla="*/ 2 w 194"/>
                  <a:gd name="T63" fmla="*/ 8 h 295"/>
                  <a:gd name="T64" fmla="*/ 2 w 194"/>
                  <a:gd name="T65" fmla="*/ 9 h 295"/>
                  <a:gd name="T66" fmla="*/ 3 w 194"/>
                  <a:gd name="T67" fmla="*/ 9 h 295"/>
                  <a:gd name="T68" fmla="*/ 4 w 194"/>
                  <a:gd name="T69" fmla="*/ 10 h 295"/>
                  <a:gd name="T70" fmla="*/ 4 w 194"/>
                  <a:gd name="T71" fmla="*/ 11 h 295"/>
                  <a:gd name="T72" fmla="*/ 5 w 194"/>
                  <a:gd name="T73" fmla="*/ 11 h 295"/>
                  <a:gd name="T74" fmla="*/ 5 w 194"/>
                  <a:gd name="T75" fmla="*/ 11 h 295"/>
                  <a:gd name="T76" fmla="*/ 6 w 194"/>
                  <a:gd name="T77" fmla="*/ 12 h 295"/>
                  <a:gd name="T78" fmla="*/ 7 w 194"/>
                  <a:gd name="T79" fmla="*/ 12 h 295"/>
                  <a:gd name="T80" fmla="*/ 7 w 194"/>
                  <a:gd name="T81" fmla="*/ 12 h 295"/>
                  <a:gd name="T82" fmla="*/ 7 w 194"/>
                  <a:gd name="T83" fmla="*/ 11 h 295"/>
                  <a:gd name="T84" fmla="*/ 8 w 194"/>
                  <a:gd name="T85" fmla="*/ 11 h 295"/>
                  <a:gd name="T86" fmla="*/ 8 w 194"/>
                  <a:gd name="T87" fmla="*/ 10 h 295"/>
                  <a:gd name="T88" fmla="*/ 8 w 194"/>
                  <a:gd name="T89" fmla="*/ 8 h 2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95"/>
                  <a:gd name="T137" fmla="*/ 194 w 194"/>
                  <a:gd name="T138" fmla="*/ 295 h 2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95">
                    <a:moveTo>
                      <a:pt x="190" y="212"/>
                    </a:moveTo>
                    <a:lnTo>
                      <a:pt x="189" y="209"/>
                    </a:lnTo>
                    <a:lnTo>
                      <a:pt x="185" y="199"/>
                    </a:lnTo>
                    <a:lnTo>
                      <a:pt x="179" y="185"/>
                    </a:lnTo>
                    <a:lnTo>
                      <a:pt x="173" y="168"/>
                    </a:lnTo>
                    <a:lnTo>
                      <a:pt x="165" y="148"/>
                    </a:lnTo>
                    <a:lnTo>
                      <a:pt x="157" y="129"/>
                    </a:lnTo>
                    <a:lnTo>
                      <a:pt x="148" y="108"/>
                    </a:lnTo>
                    <a:lnTo>
                      <a:pt x="139" y="91"/>
                    </a:lnTo>
                    <a:lnTo>
                      <a:pt x="132" y="83"/>
                    </a:lnTo>
                    <a:lnTo>
                      <a:pt x="125" y="74"/>
                    </a:lnTo>
                    <a:lnTo>
                      <a:pt x="115" y="65"/>
                    </a:lnTo>
                    <a:lnTo>
                      <a:pt x="104" y="54"/>
                    </a:lnTo>
                    <a:lnTo>
                      <a:pt x="92" y="45"/>
                    </a:lnTo>
                    <a:lnTo>
                      <a:pt x="78" y="36"/>
                    </a:lnTo>
                    <a:lnTo>
                      <a:pt x="65" y="27"/>
                    </a:lnTo>
                    <a:lnTo>
                      <a:pt x="52" y="20"/>
                    </a:lnTo>
                    <a:lnTo>
                      <a:pt x="38" y="12"/>
                    </a:lnTo>
                    <a:lnTo>
                      <a:pt x="27" y="7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15" y="51"/>
                    </a:lnTo>
                    <a:lnTo>
                      <a:pt x="16" y="92"/>
                    </a:lnTo>
                    <a:lnTo>
                      <a:pt x="13" y="129"/>
                    </a:lnTo>
                    <a:lnTo>
                      <a:pt x="12" y="156"/>
                    </a:lnTo>
                    <a:lnTo>
                      <a:pt x="17" y="168"/>
                    </a:lnTo>
                    <a:lnTo>
                      <a:pt x="26" y="183"/>
                    </a:lnTo>
                    <a:lnTo>
                      <a:pt x="40" y="200"/>
                    </a:lnTo>
                    <a:lnTo>
                      <a:pt x="57" y="219"/>
                    </a:lnTo>
                    <a:lnTo>
                      <a:pt x="75" y="237"/>
                    </a:lnTo>
                    <a:lnTo>
                      <a:pt x="93" y="255"/>
                    </a:lnTo>
                    <a:lnTo>
                      <a:pt x="109" y="269"/>
                    </a:lnTo>
                    <a:lnTo>
                      <a:pt x="122" y="279"/>
                    </a:lnTo>
                    <a:lnTo>
                      <a:pt x="135" y="287"/>
                    </a:lnTo>
                    <a:lnTo>
                      <a:pt x="148" y="292"/>
                    </a:lnTo>
                    <a:lnTo>
                      <a:pt x="162" y="295"/>
                    </a:lnTo>
                    <a:lnTo>
                      <a:pt x="174" y="292"/>
                    </a:lnTo>
                    <a:lnTo>
                      <a:pt x="186" y="284"/>
                    </a:lnTo>
                    <a:lnTo>
                      <a:pt x="192" y="269"/>
                    </a:lnTo>
                    <a:lnTo>
                      <a:pt x="194" y="244"/>
                    </a:lnTo>
                    <a:lnTo>
                      <a:pt x="190" y="212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" name="Freeform 144"/>
              <p:cNvSpPr>
                <a:spLocks/>
              </p:cNvSpPr>
              <p:nvPr/>
            </p:nvSpPr>
            <p:spPr bwMode="auto">
              <a:xfrm>
                <a:off x="5293" y="1331"/>
                <a:ext cx="36" cy="56"/>
              </a:xfrm>
              <a:custGeom>
                <a:avLst/>
                <a:gdLst>
                  <a:gd name="T0" fmla="*/ 7 w 181"/>
                  <a:gd name="T1" fmla="*/ 8 h 281"/>
                  <a:gd name="T2" fmla="*/ 7 w 181"/>
                  <a:gd name="T3" fmla="*/ 8 h 281"/>
                  <a:gd name="T4" fmla="*/ 7 w 181"/>
                  <a:gd name="T5" fmla="*/ 8 h 281"/>
                  <a:gd name="T6" fmla="*/ 7 w 181"/>
                  <a:gd name="T7" fmla="*/ 7 h 281"/>
                  <a:gd name="T8" fmla="*/ 6 w 181"/>
                  <a:gd name="T9" fmla="*/ 6 h 281"/>
                  <a:gd name="T10" fmla="*/ 6 w 181"/>
                  <a:gd name="T11" fmla="*/ 6 h 281"/>
                  <a:gd name="T12" fmla="*/ 6 w 181"/>
                  <a:gd name="T13" fmla="*/ 5 h 281"/>
                  <a:gd name="T14" fmla="*/ 5 w 181"/>
                  <a:gd name="T15" fmla="*/ 4 h 281"/>
                  <a:gd name="T16" fmla="*/ 5 w 181"/>
                  <a:gd name="T17" fmla="*/ 3 h 281"/>
                  <a:gd name="T18" fmla="*/ 5 w 181"/>
                  <a:gd name="T19" fmla="*/ 3 h 281"/>
                  <a:gd name="T20" fmla="*/ 4 w 181"/>
                  <a:gd name="T21" fmla="*/ 2 h 281"/>
                  <a:gd name="T22" fmla="*/ 3 w 181"/>
                  <a:gd name="T23" fmla="*/ 1 h 281"/>
                  <a:gd name="T24" fmla="*/ 2 w 181"/>
                  <a:gd name="T25" fmla="*/ 1 h 281"/>
                  <a:gd name="T26" fmla="*/ 1 w 181"/>
                  <a:gd name="T27" fmla="*/ 0 h 281"/>
                  <a:gd name="T28" fmla="*/ 0 w 181"/>
                  <a:gd name="T29" fmla="*/ 0 h 281"/>
                  <a:gd name="T30" fmla="*/ 0 w 181"/>
                  <a:gd name="T31" fmla="*/ 0 h 281"/>
                  <a:gd name="T32" fmla="*/ 0 w 181"/>
                  <a:gd name="T33" fmla="*/ 1 h 281"/>
                  <a:gd name="T34" fmla="*/ 1 w 181"/>
                  <a:gd name="T35" fmla="*/ 2 h 281"/>
                  <a:gd name="T36" fmla="*/ 1 w 181"/>
                  <a:gd name="T37" fmla="*/ 3 h 281"/>
                  <a:gd name="T38" fmla="*/ 0 w 181"/>
                  <a:gd name="T39" fmla="*/ 5 h 281"/>
                  <a:gd name="T40" fmla="*/ 0 w 181"/>
                  <a:gd name="T41" fmla="*/ 6 h 281"/>
                  <a:gd name="T42" fmla="*/ 1 w 181"/>
                  <a:gd name="T43" fmla="*/ 6 h 281"/>
                  <a:gd name="T44" fmla="*/ 1 w 181"/>
                  <a:gd name="T45" fmla="*/ 7 h 281"/>
                  <a:gd name="T46" fmla="*/ 2 w 181"/>
                  <a:gd name="T47" fmla="*/ 8 h 281"/>
                  <a:gd name="T48" fmla="*/ 2 w 181"/>
                  <a:gd name="T49" fmla="*/ 8 h 281"/>
                  <a:gd name="T50" fmla="*/ 3 w 181"/>
                  <a:gd name="T51" fmla="*/ 9 h 281"/>
                  <a:gd name="T52" fmla="*/ 3 w 181"/>
                  <a:gd name="T53" fmla="*/ 10 h 281"/>
                  <a:gd name="T54" fmla="*/ 4 w 181"/>
                  <a:gd name="T55" fmla="*/ 10 h 281"/>
                  <a:gd name="T56" fmla="*/ 5 w 181"/>
                  <a:gd name="T57" fmla="*/ 11 h 281"/>
                  <a:gd name="T58" fmla="*/ 5 w 181"/>
                  <a:gd name="T59" fmla="*/ 11 h 281"/>
                  <a:gd name="T60" fmla="*/ 6 w 181"/>
                  <a:gd name="T61" fmla="*/ 11 h 281"/>
                  <a:gd name="T62" fmla="*/ 6 w 181"/>
                  <a:gd name="T63" fmla="*/ 11 h 281"/>
                  <a:gd name="T64" fmla="*/ 6 w 181"/>
                  <a:gd name="T65" fmla="*/ 11 h 281"/>
                  <a:gd name="T66" fmla="*/ 7 w 181"/>
                  <a:gd name="T67" fmla="*/ 11 h 281"/>
                  <a:gd name="T68" fmla="*/ 7 w 181"/>
                  <a:gd name="T69" fmla="*/ 10 h 281"/>
                  <a:gd name="T70" fmla="*/ 7 w 181"/>
                  <a:gd name="T71" fmla="*/ 9 h 281"/>
                  <a:gd name="T72" fmla="*/ 7 w 181"/>
                  <a:gd name="T73" fmla="*/ 8 h 2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1"/>
                  <a:gd name="T112" fmla="*/ 0 h 281"/>
                  <a:gd name="T113" fmla="*/ 181 w 181"/>
                  <a:gd name="T114" fmla="*/ 281 h 2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1" h="281">
                    <a:moveTo>
                      <a:pt x="177" y="203"/>
                    </a:moveTo>
                    <a:lnTo>
                      <a:pt x="176" y="200"/>
                    </a:lnTo>
                    <a:lnTo>
                      <a:pt x="172" y="190"/>
                    </a:lnTo>
                    <a:lnTo>
                      <a:pt x="167" y="177"/>
                    </a:lnTo>
                    <a:lnTo>
                      <a:pt x="161" y="161"/>
                    </a:lnTo>
                    <a:lnTo>
                      <a:pt x="154" y="142"/>
                    </a:lnTo>
                    <a:lnTo>
                      <a:pt x="146" y="123"/>
                    </a:lnTo>
                    <a:lnTo>
                      <a:pt x="138" y="105"/>
                    </a:lnTo>
                    <a:lnTo>
                      <a:pt x="130" y="87"/>
                    </a:lnTo>
                    <a:lnTo>
                      <a:pt x="117" y="70"/>
                    </a:lnTo>
                    <a:lnTo>
                      <a:pt x="97" y="51"/>
                    </a:lnTo>
                    <a:lnTo>
                      <a:pt x="73" y="34"/>
                    </a:lnTo>
                    <a:lnTo>
                      <a:pt x="49" y="18"/>
                    </a:lnTo>
                    <a:lnTo>
                      <a:pt x="26" y="6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" y="14"/>
                    </a:lnTo>
                    <a:lnTo>
                      <a:pt x="14" y="49"/>
                    </a:lnTo>
                    <a:lnTo>
                      <a:pt x="15" y="87"/>
                    </a:lnTo>
                    <a:lnTo>
                      <a:pt x="12" y="123"/>
                    </a:lnTo>
                    <a:lnTo>
                      <a:pt x="11" y="149"/>
                    </a:lnTo>
                    <a:lnTo>
                      <a:pt x="15" y="160"/>
                    </a:lnTo>
                    <a:lnTo>
                      <a:pt x="25" y="175"/>
                    </a:lnTo>
                    <a:lnTo>
                      <a:pt x="38" y="191"/>
                    </a:lnTo>
                    <a:lnTo>
                      <a:pt x="54" y="209"/>
                    </a:lnTo>
                    <a:lnTo>
                      <a:pt x="70" y="227"/>
                    </a:lnTo>
                    <a:lnTo>
                      <a:pt x="87" y="244"/>
                    </a:lnTo>
                    <a:lnTo>
                      <a:pt x="102" y="257"/>
                    </a:lnTo>
                    <a:lnTo>
                      <a:pt x="114" y="267"/>
                    </a:lnTo>
                    <a:lnTo>
                      <a:pt x="125" y="274"/>
                    </a:lnTo>
                    <a:lnTo>
                      <a:pt x="139" y="279"/>
                    </a:lnTo>
                    <a:lnTo>
                      <a:pt x="151" y="281"/>
                    </a:lnTo>
                    <a:lnTo>
                      <a:pt x="163" y="279"/>
                    </a:lnTo>
                    <a:lnTo>
                      <a:pt x="172" y="271"/>
                    </a:lnTo>
                    <a:lnTo>
                      <a:pt x="179" y="257"/>
                    </a:lnTo>
                    <a:lnTo>
                      <a:pt x="181" y="234"/>
                    </a:lnTo>
                    <a:lnTo>
                      <a:pt x="177" y="203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Freeform 145"/>
              <p:cNvSpPr>
                <a:spLocks/>
              </p:cNvSpPr>
              <p:nvPr/>
            </p:nvSpPr>
            <p:spPr bwMode="auto">
              <a:xfrm>
                <a:off x="5294" y="1332"/>
                <a:ext cx="34" cy="54"/>
              </a:xfrm>
              <a:custGeom>
                <a:avLst/>
                <a:gdLst>
                  <a:gd name="T0" fmla="*/ 7 w 169"/>
                  <a:gd name="T1" fmla="*/ 8 h 268"/>
                  <a:gd name="T2" fmla="*/ 7 w 169"/>
                  <a:gd name="T3" fmla="*/ 8 h 268"/>
                  <a:gd name="T4" fmla="*/ 6 w 169"/>
                  <a:gd name="T5" fmla="*/ 7 h 268"/>
                  <a:gd name="T6" fmla="*/ 6 w 169"/>
                  <a:gd name="T7" fmla="*/ 7 h 268"/>
                  <a:gd name="T8" fmla="*/ 6 w 169"/>
                  <a:gd name="T9" fmla="*/ 6 h 268"/>
                  <a:gd name="T10" fmla="*/ 6 w 169"/>
                  <a:gd name="T11" fmla="*/ 5 h 268"/>
                  <a:gd name="T12" fmla="*/ 5 w 169"/>
                  <a:gd name="T13" fmla="*/ 5 h 268"/>
                  <a:gd name="T14" fmla="*/ 5 w 169"/>
                  <a:gd name="T15" fmla="*/ 4 h 268"/>
                  <a:gd name="T16" fmla="*/ 5 w 169"/>
                  <a:gd name="T17" fmla="*/ 3 h 268"/>
                  <a:gd name="T18" fmla="*/ 4 w 169"/>
                  <a:gd name="T19" fmla="*/ 3 h 268"/>
                  <a:gd name="T20" fmla="*/ 4 w 169"/>
                  <a:gd name="T21" fmla="*/ 2 h 268"/>
                  <a:gd name="T22" fmla="*/ 3 w 169"/>
                  <a:gd name="T23" fmla="*/ 1 h 268"/>
                  <a:gd name="T24" fmla="*/ 2 w 169"/>
                  <a:gd name="T25" fmla="*/ 1 h 268"/>
                  <a:gd name="T26" fmla="*/ 1 w 169"/>
                  <a:gd name="T27" fmla="*/ 0 h 268"/>
                  <a:gd name="T28" fmla="*/ 0 w 169"/>
                  <a:gd name="T29" fmla="*/ 0 h 268"/>
                  <a:gd name="T30" fmla="*/ 0 w 169"/>
                  <a:gd name="T31" fmla="*/ 0 h 268"/>
                  <a:gd name="T32" fmla="*/ 0 w 169"/>
                  <a:gd name="T33" fmla="*/ 1 h 268"/>
                  <a:gd name="T34" fmla="*/ 1 w 169"/>
                  <a:gd name="T35" fmla="*/ 2 h 268"/>
                  <a:gd name="T36" fmla="*/ 1 w 169"/>
                  <a:gd name="T37" fmla="*/ 3 h 268"/>
                  <a:gd name="T38" fmla="*/ 0 w 169"/>
                  <a:gd name="T39" fmla="*/ 5 h 268"/>
                  <a:gd name="T40" fmla="*/ 0 w 169"/>
                  <a:gd name="T41" fmla="*/ 6 h 268"/>
                  <a:gd name="T42" fmla="*/ 1 w 169"/>
                  <a:gd name="T43" fmla="*/ 6 h 268"/>
                  <a:gd name="T44" fmla="*/ 1 w 169"/>
                  <a:gd name="T45" fmla="*/ 7 h 268"/>
                  <a:gd name="T46" fmla="*/ 1 w 169"/>
                  <a:gd name="T47" fmla="*/ 7 h 268"/>
                  <a:gd name="T48" fmla="*/ 2 w 169"/>
                  <a:gd name="T49" fmla="*/ 8 h 268"/>
                  <a:gd name="T50" fmla="*/ 3 w 169"/>
                  <a:gd name="T51" fmla="*/ 9 h 268"/>
                  <a:gd name="T52" fmla="*/ 3 w 169"/>
                  <a:gd name="T53" fmla="*/ 9 h 268"/>
                  <a:gd name="T54" fmla="*/ 4 w 169"/>
                  <a:gd name="T55" fmla="*/ 10 h 268"/>
                  <a:gd name="T56" fmla="*/ 4 w 169"/>
                  <a:gd name="T57" fmla="*/ 10 h 268"/>
                  <a:gd name="T58" fmla="*/ 5 w 169"/>
                  <a:gd name="T59" fmla="*/ 11 h 268"/>
                  <a:gd name="T60" fmla="*/ 5 w 169"/>
                  <a:gd name="T61" fmla="*/ 11 h 268"/>
                  <a:gd name="T62" fmla="*/ 6 w 169"/>
                  <a:gd name="T63" fmla="*/ 11 h 268"/>
                  <a:gd name="T64" fmla="*/ 6 w 169"/>
                  <a:gd name="T65" fmla="*/ 11 h 268"/>
                  <a:gd name="T66" fmla="*/ 6 w 169"/>
                  <a:gd name="T67" fmla="*/ 10 h 268"/>
                  <a:gd name="T68" fmla="*/ 7 w 169"/>
                  <a:gd name="T69" fmla="*/ 10 h 268"/>
                  <a:gd name="T70" fmla="*/ 7 w 169"/>
                  <a:gd name="T71" fmla="*/ 9 h 268"/>
                  <a:gd name="T72" fmla="*/ 7 w 169"/>
                  <a:gd name="T73" fmla="*/ 8 h 2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9"/>
                  <a:gd name="T112" fmla="*/ 0 h 268"/>
                  <a:gd name="T113" fmla="*/ 169 w 169"/>
                  <a:gd name="T114" fmla="*/ 268 h 2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9" h="268">
                    <a:moveTo>
                      <a:pt x="164" y="194"/>
                    </a:moveTo>
                    <a:lnTo>
                      <a:pt x="163" y="191"/>
                    </a:lnTo>
                    <a:lnTo>
                      <a:pt x="160" y="182"/>
                    </a:lnTo>
                    <a:lnTo>
                      <a:pt x="156" y="169"/>
                    </a:lnTo>
                    <a:lnTo>
                      <a:pt x="150" y="154"/>
                    </a:lnTo>
                    <a:lnTo>
                      <a:pt x="143" y="135"/>
                    </a:lnTo>
                    <a:lnTo>
                      <a:pt x="136" y="117"/>
                    </a:lnTo>
                    <a:lnTo>
                      <a:pt x="129" y="100"/>
                    </a:lnTo>
                    <a:lnTo>
                      <a:pt x="121" y="83"/>
                    </a:lnTo>
                    <a:lnTo>
                      <a:pt x="108" y="67"/>
                    </a:lnTo>
                    <a:lnTo>
                      <a:pt x="90" y="50"/>
                    </a:lnTo>
                    <a:lnTo>
                      <a:pt x="67" y="32"/>
                    </a:lnTo>
                    <a:lnTo>
                      <a:pt x="45" y="18"/>
                    </a:lnTo>
                    <a:lnTo>
                      <a:pt x="23" y="7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3" y="46"/>
                    </a:lnTo>
                    <a:lnTo>
                      <a:pt x="14" y="83"/>
                    </a:lnTo>
                    <a:lnTo>
                      <a:pt x="11" y="118"/>
                    </a:lnTo>
                    <a:lnTo>
                      <a:pt x="11" y="143"/>
                    </a:lnTo>
                    <a:lnTo>
                      <a:pt x="15" y="154"/>
                    </a:lnTo>
                    <a:lnTo>
                      <a:pt x="23" y="167"/>
                    </a:lnTo>
                    <a:lnTo>
                      <a:pt x="36" y="183"/>
                    </a:lnTo>
                    <a:lnTo>
                      <a:pt x="50" y="200"/>
                    </a:lnTo>
                    <a:lnTo>
                      <a:pt x="65" y="216"/>
                    </a:lnTo>
                    <a:lnTo>
                      <a:pt x="81" y="233"/>
                    </a:lnTo>
                    <a:lnTo>
                      <a:pt x="95" y="245"/>
                    </a:lnTo>
                    <a:lnTo>
                      <a:pt x="106" y="255"/>
                    </a:lnTo>
                    <a:lnTo>
                      <a:pt x="117" y="262"/>
                    </a:lnTo>
                    <a:lnTo>
                      <a:pt x="129" y="266"/>
                    </a:lnTo>
                    <a:lnTo>
                      <a:pt x="141" y="268"/>
                    </a:lnTo>
                    <a:lnTo>
                      <a:pt x="152" y="266"/>
                    </a:lnTo>
                    <a:lnTo>
                      <a:pt x="161" y="259"/>
                    </a:lnTo>
                    <a:lnTo>
                      <a:pt x="167" y="245"/>
                    </a:lnTo>
                    <a:lnTo>
                      <a:pt x="169" y="223"/>
                    </a:lnTo>
                    <a:lnTo>
                      <a:pt x="164" y="194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Freeform 146"/>
              <p:cNvSpPr>
                <a:spLocks/>
              </p:cNvSpPr>
              <p:nvPr/>
            </p:nvSpPr>
            <p:spPr bwMode="auto">
              <a:xfrm>
                <a:off x="5296" y="1334"/>
                <a:ext cx="31" cy="51"/>
              </a:xfrm>
              <a:custGeom>
                <a:avLst/>
                <a:gdLst>
                  <a:gd name="T0" fmla="*/ 6 w 155"/>
                  <a:gd name="T1" fmla="*/ 7 h 253"/>
                  <a:gd name="T2" fmla="*/ 6 w 155"/>
                  <a:gd name="T3" fmla="*/ 7 h 253"/>
                  <a:gd name="T4" fmla="*/ 6 w 155"/>
                  <a:gd name="T5" fmla="*/ 7 h 253"/>
                  <a:gd name="T6" fmla="*/ 6 w 155"/>
                  <a:gd name="T7" fmla="*/ 6 h 253"/>
                  <a:gd name="T8" fmla="*/ 6 w 155"/>
                  <a:gd name="T9" fmla="*/ 6 h 253"/>
                  <a:gd name="T10" fmla="*/ 5 w 155"/>
                  <a:gd name="T11" fmla="*/ 5 h 253"/>
                  <a:gd name="T12" fmla="*/ 5 w 155"/>
                  <a:gd name="T13" fmla="*/ 4 h 253"/>
                  <a:gd name="T14" fmla="*/ 5 w 155"/>
                  <a:gd name="T15" fmla="*/ 4 h 253"/>
                  <a:gd name="T16" fmla="*/ 4 w 155"/>
                  <a:gd name="T17" fmla="*/ 3 h 253"/>
                  <a:gd name="T18" fmla="*/ 4 w 155"/>
                  <a:gd name="T19" fmla="*/ 2 h 253"/>
                  <a:gd name="T20" fmla="*/ 3 w 155"/>
                  <a:gd name="T21" fmla="*/ 2 h 253"/>
                  <a:gd name="T22" fmla="*/ 3 w 155"/>
                  <a:gd name="T23" fmla="*/ 1 h 253"/>
                  <a:gd name="T24" fmla="*/ 2 w 155"/>
                  <a:gd name="T25" fmla="*/ 1 h 253"/>
                  <a:gd name="T26" fmla="*/ 1 w 155"/>
                  <a:gd name="T27" fmla="*/ 0 h 253"/>
                  <a:gd name="T28" fmla="*/ 0 w 155"/>
                  <a:gd name="T29" fmla="*/ 0 h 253"/>
                  <a:gd name="T30" fmla="*/ 0 w 155"/>
                  <a:gd name="T31" fmla="*/ 0 h 253"/>
                  <a:gd name="T32" fmla="*/ 0 w 155"/>
                  <a:gd name="T33" fmla="*/ 0 h 253"/>
                  <a:gd name="T34" fmla="*/ 0 w 155"/>
                  <a:gd name="T35" fmla="*/ 2 h 253"/>
                  <a:gd name="T36" fmla="*/ 1 w 155"/>
                  <a:gd name="T37" fmla="*/ 3 h 253"/>
                  <a:gd name="T38" fmla="*/ 0 w 155"/>
                  <a:gd name="T39" fmla="*/ 4 h 253"/>
                  <a:gd name="T40" fmla="*/ 0 w 155"/>
                  <a:gd name="T41" fmla="*/ 5 h 253"/>
                  <a:gd name="T42" fmla="*/ 1 w 155"/>
                  <a:gd name="T43" fmla="*/ 6 h 253"/>
                  <a:gd name="T44" fmla="*/ 1 w 155"/>
                  <a:gd name="T45" fmla="*/ 6 h 253"/>
                  <a:gd name="T46" fmla="*/ 1 w 155"/>
                  <a:gd name="T47" fmla="*/ 7 h 253"/>
                  <a:gd name="T48" fmla="*/ 2 w 155"/>
                  <a:gd name="T49" fmla="*/ 8 h 253"/>
                  <a:gd name="T50" fmla="*/ 2 w 155"/>
                  <a:gd name="T51" fmla="*/ 8 h 253"/>
                  <a:gd name="T52" fmla="*/ 3 w 155"/>
                  <a:gd name="T53" fmla="*/ 9 h 253"/>
                  <a:gd name="T54" fmla="*/ 4 w 155"/>
                  <a:gd name="T55" fmla="*/ 9 h 253"/>
                  <a:gd name="T56" fmla="*/ 4 w 155"/>
                  <a:gd name="T57" fmla="*/ 10 h 253"/>
                  <a:gd name="T58" fmla="*/ 4 w 155"/>
                  <a:gd name="T59" fmla="*/ 10 h 253"/>
                  <a:gd name="T60" fmla="*/ 5 w 155"/>
                  <a:gd name="T61" fmla="*/ 10 h 253"/>
                  <a:gd name="T62" fmla="*/ 5 w 155"/>
                  <a:gd name="T63" fmla="*/ 10 h 253"/>
                  <a:gd name="T64" fmla="*/ 6 w 155"/>
                  <a:gd name="T65" fmla="*/ 10 h 253"/>
                  <a:gd name="T66" fmla="*/ 6 w 155"/>
                  <a:gd name="T67" fmla="*/ 10 h 253"/>
                  <a:gd name="T68" fmla="*/ 6 w 155"/>
                  <a:gd name="T69" fmla="*/ 9 h 253"/>
                  <a:gd name="T70" fmla="*/ 6 w 155"/>
                  <a:gd name="T71" fmla="*/ 8 h 253"/>
                  <a:gd name="T72" fmla="*/ 6 w 155"/>
                  <a:gd name="T73" fmla="*/ 7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253"/>
                  <a:gd name="T113" fmla="*/ 155 w 155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253">
                    <a:moveTo>
                      <a:pt x="152" y="182"/>
                    </a:moveTo>
                    <a:lnTo>
                      <a:pt x="151" y="179"/>
                    </a:lnTo>
                    <a:lnTo>
                      <a:pt x="148" y="170"/>
                    </a:lnTo>
                    <a:lnTo>
                      <a:pt x="144" y="158"/>
                    </a:lnTo>
                    <a:lnTo>
                      <a:pt x="139" y="144"/>
                    </a:lnTo>
                    <a:lnTo>
                      <a:pt x="133" y="127"/>
                    </a:lnTo>
                    <a:lnTo>
                      <a:pt x="126" y="110"/>
                    </a:lnTo>
                    <a:lnTo>
                      <a:pt x="119" y="93"/>
                    </a:lnTo>
                    <a:lnTo>
                      <a:pt x="112" y="77"/>
                    </a:lnTo>
                    <a:lnTo>
                      <a:pt x="100" y="62"/>
                    </a:lnTo>
                    <a:lnTo>
                      <a:pt x="84" y="46"/>
                    </a:lnTo>
                    <a:lnTo>
                      <a:pt x="63" y="29"/>
                    </a:lnTo>
                    <a:lnTo>
                      <a:pt x="42" y="15"/>
                    </a:lnTo>
                    <a:lnTo>
                      <a:pt x="23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12" y="43"/>
                    </a:lnTo>
                    <a:lnTo>
                      <a:pt x="13" y="78"/>
                    </a:lnTo>
                    <a:lnTo>
                      <a:pt x="10" y="110"/>
                    </a:lnTo>
                    <a:lnTo>
                      <a:pt x="10" y="134"/>
                    </a:lnTo>
                    <a:lnTo>
                      <a:pt x="14" y="144"/>
                    </a:lnTo>
                    <a:lnTo>
                      <a:pt x="22" y="157"/>
                    </a:lnTo>
                    <a:lnTo>
                      <a:pt x="33" y="172"/>
                    </a:lnTo>
                    <a:lnTo>
                      <a:pt x="46" y="188"/>
                    </a:lnTo>
                    <a:lnTo>
                      <a:pt x="60" y="204"/>
                    </a:lnTo>
                    <a:lnTo>
                      <a:pt x="75" y="218"/>
                    </a:lnTo>
                    <a:lnTo>
                      <a:pt x="88" y="231"/>
                    </a:lnTo>
                    <a:lnTo>
                      <a:pt x="98" y="240"/>
                    </a:lnTo>
                    <a:lnTo>
                      <a:pt x="108" y="247"/>
                    </a:lnTo>
                    <a:lnTo>
                      <a:pt x="120" y="251"/>
                    </a:lnTo>
                    <a:lnTo>
                      <a:pt x="131" y="253"/>
                    </a:lnTo>
                    <a:lnTo>
                      <a:pt x="141" y="251"/>
                    </a:lnTo>
                    <a:lnTo>
                      <a:pt x="149" y="244"/>
                    </a:lnTo>
                    <a:lnTo>
                      <a:pt x="154" y="231"/>
                    </a:lnTo>
                    <a:lnTo>
                      <a:pt x="155" y="210"/>
                    </a:lnTo>
                    <a:lnTo>
                      <a:pt x="152" y="182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5298" y="1336"/>
                <a:ext cx="28" cy="48"/>
              </a:xfrm>
              <a:custGeom>
                <a:avLst/>
                <a:gdLst>
                  <a:gd name="T0" fmla="*/ 5 w 142"/>
                  <a:gd name="T1" fmla="*/ 7 h 240"/>
                  <a:gd name="T2" fmla="*/ 5 w 142"/>
                  <a:gd name="T3" fmla="*/ 7 h 240"/>
                  <a:gd name="T4" fmla="*/ 5 w 142"/>
                  <a:gd name="T5" fmla="*/ 6 h 240"/>
                  <a:gd name="T6" fmla="*/ 5 w 142"/>
                  <a:gd name="T7" fmla="*/ 6 h 240"/>
                  <a:gd name="T8" fmla="*/ 5 w 142"/>
                  <a:gd name="T9" fmla="*/ 5 h 240"/>
                  <a:gd name="T10" fmla="*/ 5 w 142"/>
                  <a:gd name="T11" fmla="*/ 5 h 240"/>
                  <a:gd name="T12" fmla="*/ 5 w 142"/>
                  <a:gd name="T13" fmla="*/ 4 h 240"/>
                  <a:gd name="T14" fmla="*/ 4 w 142"/>
                  <a:gd name="T15" fmla="*/ 4 h 240"/>
                  <a:gd name="T16" fmla="*/ 4 w 142"/>
                  <a:gd name="T17" fmla="*/ 3 h 240"/>
                  <a:gd name="T18" fmla="*/ 4 w 142"/>
                  <a:gd name="T19" fmla="*/ 2 h 240"/>
                  <a:gd name="T20" fmla="*/ 3 w 142"/>
                  <a:gd name="T21" fmla="*/ 2 h 240"/>
                  <a:gd name="T22" fmla="*/ 2 w 142"/>
                  <a:gd name="T23" fmla="*/ 1 h 240"/>
                  <a:gd name="T24" fmla="*/ 1 w 142"/>
                  <a:gd name="T25" fmla="*/ 1 h 240"/>
                  <a:gd name="T26" fmla="*/ 1 w 142"/>
                  <a:gd name="T27" fmla="*/ 0 h 240"/>
                  <a:gd name="T28" fmla="*/ 0 w 142"/>
                  <a:gd name="T29" fmla="*/ 0 h 240"/>
                  <a:gd name="T30" fmla="*/ 0 w 142"/>
                  <a:gd name="T31" fmla="*/ 0 h 240"/>
                  <a:gd name="T32" fmla="*/ 0 w 142"/>
                  <a:gd name="T33" fmla="*/ 0 h 240"/>
                  <a:gd name="T34" fmla="*/ 0 w 142"/>
                  <a:gd name="T35" fmla="*/ 2 h 240"/>
                  <a:gd name="T36" fmla="*/ 1 w 142"/>
                  <a:gd name="T37" fmla="*/ 3 h 240"/>
                  <a:gd name="T38" fmla="*/ 0 w 142"/>
                  <a:gd name="T39" fmla="*/ 4 h 240"/>
                  <a:gd name="T40" fmla="*/ 0 w 142"/>
                  <a:gd name="T41" fmla="*/ 5 h 240"/>
                  <a:gd name="T42" fmla="*/ 1 w 142"/>
                  <a:gd name="T43" fmla="*/ 5 h 240"/>
                  <a:gd name="T44" fmla="*/ 1 w 142"/>
                  <a:gd name="T45" fmla="*/ 6 h 240"/>
                  <a:gd name="T46" fmla="*/ 1 w 142"/>
                  <a:gd name="T47" fmla="*/ 7 h 240"/>
                  <a:gd name="T48" fmla="*/ 2 w 142"/>
                  <a:gd name="T49" fmla="*/ 7 h 240"/>
                  <a:gd name="T50" fmla="*/ 2 w 142"/>
                  <a:gd name="T51" fmla="*/ 8 h 240"/>
                  <a:gd name="T52" fmla="*/ 3 w 142"/>
                  <a:gd name="T53" fmla="*/ 8 h 240"/>
                  <a:gd name="T54" fmla="*/ 3 w 142"/>
                  <a:gd name="T55" fmla="*/ 9 h 240"/>
                  <a:gd name="T56" fmla="*/ 4 w 142"/>
                  <a:gd name="T57" fmla="*/ 9 h 240"/>
                  <a:gd name="T58" fmla="*/ 4 w 142"/>
                  <a:gd name="T59" fmla="*/ 9 h 240"/>
                  <a:gd name="T60" fmla="*/ 4 w 142"/>
                  <a:gd name="T61" fmla="*/ 10 h 240"/>
                  <a:gd name="T62" fmla="*/ 5 w 142"/>
                  <a:gd name="T63" fmla="*/ 10 h 240"/>
                  <a:gd name="T64" fmla="*/ 5 w 142"/>
                  <a:gd name="T65" fmla="*/ 10 h 240"/>
                  <a:gd name="T66" fmla="*/ 5 w 142"/>
                  <a:gd name="T67" fmla="*/ 9 h 240"/>
                  <a:gd name="T68" fmla="*/ 6 w 142"/>
                  <a:gd name="T69" fmla="*/ 9 h 240"/>
                  <a:gd name="T70" fmla="*/ 6 w 142"/>
                  <a:gd name="T71" fmla="*/ 8 h 240"/>
                  <a:gd name="T72" fmla="*/ 5 w 142"/>
                  <a:gd name="T73" fmla="*/ 7 h 2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2"/>
                  <a:gd name="T112" fmla="*/ 0 h 240"/>
                  <a:gd name="T113" fmla="*/ 142 w 142"/>
                  <a:gd name="T114" fmla="*/ 240 h 2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2" h="240">
                    <a:moveTo>
                      <a:pt x="139" y="173"/>
                    </a:moveTo>
                    <a:lnTo>
                      <a:pt x="138" y="170"/>
                    </a:lnTo>
                    <a:lnTo>
                      <a:pt x="136" y="162"/>
                    </a:lnTo>
                    <a:lnTo>
                      <a:pt x="132" y="151"/>
                    </a:lnTo>
                    <a:lnTo>
                      <a:pt x="127" y="137"/>
                    </a:lnTo>
                    <a:lnTo>
                      <a:pt x="122" y="122"/>
                    </a:lnTo>
                    <a:lnTo>
                      <a:pt x="116" y="104"/>
                    </a:lnTo>
                    <a:lnTo>
                      <a:pt x="109" y="89"/>
                    </a:lnTo>
                    <a:lnTo>
                      <a:pt x="103" y="73"/>
                    </a:lnTo>
                    <a:lnTo>
                      <a:pt x="92" y="59"/>
                    </a:lnTo>
                    <a:lnTo>
                      <a:pt x="77" y="43"/>
                    </a:lnTo>
                    <a:lnTo>
                      <a:pt x="58" y="28"/>
                    </a:lnTo>
                    <a:lnTo>
                      <a:pt x="38" y="14"/>
                    </a:lnTo>
                    <a:lnTo>
                      <a:pt x="21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12" y="41"/>
                    </a:lnTo>
                    <a:lnTo>
                      <a:pt x="13" y="74"/>
                    </a:lnTo>
                    <a:lnTo>
                      <a:pt x="10" y="104"/>
                    </a:lnTo>
                    <a:lnTo>
                      <a:pt x="10" y="127"/>
                    </a:lnTo>
                    <a:lnTo>
                      <a:pt x="13" y="137"/>
                    </a:lnTo>
                    <a:lnTo>
                      <a:pt x="21" y="149"/>
                    </a:lnTo>
                    <a:lnTo>
                      <a:pt x="31" y="163"/>
                    </a:lnTo>
                    <a:lnTo>
                      <a:pt x="42" y="179"/>
                    </a:lnTo>
                    <a:lnTo>
                      <a:pt x="55" y="193"/>
                    </a:lnTo>
                    <a:lnTo>
                      <a:pt x="69" y="207"/>
                    </a:lnTo>
                    <a:lnTo>
                      <a:pt x="80" y="219"/>
                    </a:lnTo>
                    <a:lnTo>
                      <a:pt x="90" y="228"/>
                    </a:lnTo>
                    <a:lnTo>
                      <a:pt x="99" y="234"/>
                    </a:lnTo>
                    <a:lnTo>
                      <a:pt x="110" y="239"/>
                    </a:lnTo>
                    <a:lnTo>
                      <a:pt x="120" y="240"/>
                    </a:lnTo>
                    <a:lnTo>
                      <a:pt x="129" y="238"/>
                    </a:lnTo>
                    <a:lnTo>
                      <a:pt x="136" y="232"/>
                    </a:lnTo>
                    <a:lnTo>
                      <a:pt x="141" y="220"/>
                    </a:lnTo>
                    <a:lnTo>
                      <a:pt x="142" y="200"/>
                    </a:lnTo>
                    <a:lnTo>
                      <a:pt x="139" y="173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Freeform 148"/>
              <p:cNvSpPr>
                <a:spLocks/>
              </p:cNvSpPr>
              <p:nvPr/>
            </p:nvSpPr>
            <p:spPr bwMode="auto">
              <a:xfrm>
                <a:off x="5405" y="1356"/>
                <a:ext cx="53" cy="74"/>
              </a:xfrm>
              <a:custGeom>
                <a:avLst/>
                <a:gdLst>
                  <a:gd name="T0" fmla="*/ 11 w 262"/>
                  <a:gd name="T1" fmla="*/ 11 h 370"/>
                  <a:gd name="T2" fmla="*/ 11 w 262"/>
                  <a:gd name="T3" fmla="*/ 11 h 370"/>
                  <a:gd name="T4" fmla="*/ 11 w 262"/>
                  <a:gd name="T5" fmla="*/ 11 h 370"/>
                  <a:gd name="T6" fmla="*/ 10 w 262"/>
                  <a:gd name="T7" fmla="*/ 10 h 370"/>
                  <a:gd name="T8" fmla="*/ 10 w 262"/>
                  <a:gd name="T9" fmla="*/ 9 h 370"/>
                  <a:gd name="T10" fmla="*/ 10 w 262"/>
                  <a:gd name="T11" fmla="*/ 8 h 370"/>
                  <a:gd name="T12" fmla="*/ 9 w 262"/>
                  <a:gd name="T13" fmla="*/ 7 h 370"/>
                  <a:gd name="T14" fmla="*/ 9 w 262"/>
                  <a:gd name="T15" fmla="*/ 6 h 370"/>
                  <a:gd name="T16" fmla="*/ 8 w 262"/>
                  <a:gd name="T17" fmla="*/ 5 h 370"/>
                  <a:gd name="T18" fmla="*/ 8 w 262"/>
                  <a:gd name="T19" fmla="*/ 5 h 370"/>
                  <a:gd name="T20" fmla="*/ 8 w 262"/>
                  <a:gd name="T21" fmla="*/ 4 h 370"/>
                  <a:gd name="T22" fmla="*/ 7 w 262"/>
                  <a:gd name="T23" fmla="*/ 4 h 370"/>
                  <a:gd name="T24" fmla="*/ 6 w 262"/>
                  <a:gd name="T25" fmla="*/ 3 h 370"/>
                  <a:gd name="T26" fmla="*/ 6 w 262"/>
                  <a:gd name="T27" fmla="*/ 3 h 370"/>
                  <a:gd name="T28" fmla="*/ 5 w 262"/>
                  <a:gd name="T29" fmla="*/ 2 h 370"/>
                  <a:gd name="T30" fmla="*/ 4 w 262"/>
                  <a:gd name="T31" fmla="*/ 2 h 370"/>
                  <a:gd name="T32" fmla="*/ 3 w 262"/>
                  <a:gd name="T33" fmla="*/ 1 h 370"/>
                  <a:gd name="T34" fmla="*/ 3 w 262"/>
                  <a:gd name="T35" fmla="*/ 1 h 370"/>
                  <a:gd name="T36" fmla="*/ 2 w 262"/>
                  <a:gd name="T37" fmla="*/ 1 h 370"/>
                  <a:gd name="T38" fmla="*/ 1 w 262"/>
                  <a:gd name="T39" fmla="*/ 0 h 370"/>
                  <a:gd name="T40" fmla="*/ 1 w 262"/>
                  <a:gd name="T41" fmla="*/ 0 h 370"/>
                  <a:gd name="T42" fmla="*/ 1 w 262"/>
                  <a:gd name="T43" fmla="*/ 0 h 370"/>
                  <a:gd name="T44" fmla="*/ 0 w 262"/>
                  <a:gd name="T45" fmla="*/ 0 h 370"/>
                  <a:gd name="T46" fmla="*/ 0 w 262"/>
                  <a:gd name="T47" fmla="*/ 0 h 370"/>
                  <a:gd name="T48" fmla="*/ 0 w 262"/>
                  <a:gd name="T49" fmla="*/ 1 h 370"/>
                  <a:gd name="T50" fmla="*/ 1 w 262"/>
                  <a:gd name="T51" fmla="*/ 2 h 370"/>
                  <a:gd name="T52" fmla="*/ 1 w 262"/>
                  <a:gd name="T53" fmla="*/ 2 h 370"/>
                  <a:gd name="T54" fmla="*/ 1 w 262"/>
                  <a:gd name="T55" fmla="*/ 3 h 370"/>
                  <a:gd name="T56" fmla="*/ 1 w 262"/>
                  <a:gd name="T57" fmla="*/ 4 h 370"/>
                  <a:gd name="T58" fmla="*/ 0 w 262"/>
                  <a:gd name="T59" fmla="*/ 5 h 370"/>
                  <a:gd name="T60" fmla="*/ 0 w 262"/>
                  <a:gd name="T61" fmla="*/ 6 h 370"/>
                  <a:gd name="T62" fmla="*/ 0 w 262"/>
                  <a:gd name="T63" fmla="*/ 7 h 370"/>
                  <a:gd name="T64" fmla="*/ 0 w 262"/>
                  <a:gd name="T65" fmla="*/ 7 h 370"/>
                  <a:gd name="T66" fmla="*/ 0 w 262"/>
                  <a:gd name="T67" fmla="*/ 8 h 370"/>
                  <a:gd name="T68" fmla="*/ 1 w 262"/>
                  <a:gd name="T69" fmla="*/ 9 h 370"/>
                  <a:gd name="T70" fmla="*/ 1 w 262"/>
                  <a:gd name="T71" fmla="*/ 9 h 370"/>
                  <a:gd name="T72" fmla="*/ 2 w 262"/>
                  <a:gd name="T73" fmla="*/ 10 h 370"/>
                  <a:gd name="T74" fmla="*/ 3 w 262"/>
                  <a:gd name="T75" fmla="*/ 11 h 370"/>
                  <a:gd name="T76" fmla="*/ 4 w 262"/>
                  <a:gd name="T77" fmla="*/ 12 h 370"/>
                  <a:gd name="T78" fmla="*/ 5 w 262"/>
                  <a:gd name="T79" fmla="*/ 13 h 370"/>
                  <a:gd name="T80" fmla="*/ 6 w 262"/>
                  <a:gd name="T81" fmla="*/ 14 h 370"/>
                  <a:gd name="T82" fmla="*/ 7 w 262"/>
                  <a:gd name="T83" fmla="*/ 14 h 370"/>
                  <a:gd name="T84" fmla="*/ 7 w 262"/>
                  <a:gd name="T85" fmla="*/ 15 h 370"/>
                  <a:gd name="T86" fmla="*/ 8 w 262"/>
                  <a:gd name="T87" fmla="*/ 15 h 370"/>
                  <a:gd name="T88" fmla="*/ 9 w 262"/>
                  <a:gd name="T89" fmla="*/ 15 h 370"/>
                  <a:gd name="T90" fmla="*/ 10 w 262"/>
                  <a:gd name="T91" fmla="*/ 15 h 370"/>
                  <a:gd name="T92" fmla="*/ 10 w 262"/>
                  <a:gd name="T93" fmla="*/ 14 h 370"/>
                  <a:gd name="T94" fmla="*/ 11 w 262"/>
                  <a:gd name="T95" fmla="*/ 13 h 370"/>
                  <a:gd name="T96" fmla="*/ 11 w 262"/>
                  <a:gd name="T97" fmla="*/ 11 h 3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2"/>
                  <a:gd name="T148" fmla="*/ 0 h 370"/>
                  <a:gd name="T149" fmla="*/ 262 w 262"/>
                  <a:gd name="T150" fmla="*/ 370 h 3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2" h="370">
                    <a:moveTo>
                      <a:pt x="260" y="284"/>
                    </a:moveTo>
                    <a:lnTo>
                      <a:pt x="259" y="280"/>
                    </a:lnTo>
                    <a:lnTo>
                      <a:pt x="255" y="269"/>
                    </a:lnTo>
                    <a:lnTo>
                      <a:pt x="250" y="251"/>
                    </a:lnTo>
                    <a:lnTo>
                      <a:pt x="243" y="231"/>
                    </a:lnTo>
                    <a:lnTo>
                      <a:pt x="235" y="208"/>
                    </a:lnTo>
                    <a:lnTo>
                      <a:pt x="225" y="182"/>
                    </a:lnTo>
                    <a:lnTo>
                      <a:pt x="214" y="158"/>
                    </a:lnTo>
                    <a:lnTo>
                      <a:pt x="204" y="136"/>
                    </a:lnTo>
                    <a:lnTo>
                      <a:pt x="197" y="125"/>
                    </a:lnTo>
                    <a:lnTo>
                      <a:pt x="187" y="112"/>
                    </a:lnTo>
                    <a:lnTo>
                      <a:pt x="174" y="99"/>
                    </a:lnTo>
                    <a:lnTo>
                      <a:pt x="157" y="86"/>
                    </a:lnTo>
                    <a:lnTo>
                      <a:pt x="140" y="72"/>
                    </a:lnTo>
                    <a:lnTo>
                      <a:pt x="121" y="58"/>
                    </a:lnTo>
                    <a:lnTo>
                      <a:pt x="103" y="45"/>
                    </a:lnTo>
                    <a:lnTo>
                      <a:pt x="85" y="34"/>
                    </a:lnTo>
                    <a:lnTo>
                      <a:pt x="66" y="23"/>
                    </a:lnTo>
                    <a:lnTo>
                      <a:pt x="49" y="13"/>
                    </a:lnTo>
                    <a:lnTo>
                      <a:pt x="35" y="7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6" y="7"/>
                    </a:lnTo>
                    <a:lnTo>
                      <a:pt x="10" y="15"/>
                    </a:lnTo>
                    <a:lnTo>
                      <a:pt x="19" y="38"/>
                    </a:lnTo>
                    <a:lnTo>
                      <a:pt x="23" y="60"/>
                    </a:lnTo>
                    <a:lnTo>
                      <a:pt x="21" y="84"/>
                    </a:lnTo>
                    <a:lnTo>
                      <a:pt x="17" y="107"/>
                    </a:lnTo>
                    <a:lnTo>
                      <a:pt x="11" y="129"/>
                    </a:lnTo>
                    <a:lnTo>
                      <a:pt x="6" y="148"/>
                    </a:lnTo>
                    <a:lnTo>
                      <a:pt x="1" y="165"/>
                    </a:lnTo>
                    <a:lnTo>
                      <a:pt x="0" y="178"/>
                    </a:lnTo>
                    <a:lnTo>
                      <a:pt x="5" y="192"/>
                    </a:lnTo>
                    <a:lnTo>
                      <a:pt x="17" y="213"/>
                    </a:lnTo>
                    <a:lnTo>
                      <a:pt x="36" y="235"/>
                    </a:lnTo>
                    <a:lnTo>
                      <a:pt x="58" y="261"/>
                    </a:lnTo>
                    <a:lnTo>
                      <a:pt x="82" y="285"/>
                    </a:lnTo>
                    <a:lnTo>
                      <a:pt x="106" y="309"/>
                    </a:lnTo>
                    <a:lnTo>
                      <a:pt x="128" y="328"/>
                    </a:lnTo>
                    <a:lnTo>
                      <a:pt x="146" y="343"/>
                    </a:lnTo>
                    <a:lnTo>
                      <a:pt x="163" y="355"/>
                    </a:lnTo>
                    <a:lnTo>
                      <a:pt x="184" y="364"/>
                    </a:lnTo>
                    <a:lnTo>
                      <a:pt x="205" y="370"/>
                    </a:lnTo>
                    <a:lnTo>
                      <a:pt x="225" y="370"/>
                    </a:lnTo>
                    <a:lnTo>
                      <a:pt x="242" y="364"/>
                    </a:lnTo>
                    <a:lnTo>
                      <a:pt x="254" y="348"/>
                    </a:lnTo>
                    <a:lnTo>
                      <a:pt x="262" y="322"/>
                    </a:lnTo>
                    <a:lnTo>
                      <a:pt x="26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Freeform 149"/>
              <p:cNvSpPr>
                <a:spLocks/>
              </p:cNvSpPr>
              <p:nvPr/>
            </p:nvSpPr>
            <p:spPr bwMode="auto">
              <a:xfrm>
                <a:off x="5407" y="1358"/>
                <a:ext cx="49" cy="71"/>
              </a:xfrm>
              <a:custGeom>
                <a:avLst/>
                <a:gdLst>
                  <a:gd name="T0" fmla="*/ 0 w 246"/>
                  <a:gd name="T1" fmla="*/ 7 h 355"/>
                  <a:gd name="T2" fmla="*/ 0 w 246"/>
                  <a:gd name="T3" fmla="*/ 7 h 355"/>
                  <a:gd name="T4" fmla="*/ 1 w 246"/>
                  <a:gd name="T5" fmla="*/ 8 h 355"/>
                  <a:gd name="T6" fmla="*/ 1 w 246"/>
                  <a:gd name="T7" fmla="*/ 9 h 355"/>
                  <a:gd name="T8" fmla="*/ 2 w 246"/>
                  <a:gd name="T9" fmla="*/ 10 h 355"/>
                  <a:gd name="T10" fmla="*/ 3 w 246"/>
                  <a:gd name="T11" fmla="*/ 11 h 355"/>
                  <a:gd name="T12" fmla="*/ 4 w 246"/>
                  <a:gd name="T13" fmla="*/ 12 h 355"/>
                  <a:gd name="T14" fmla="*/ 5 w 246"/>
                  <a:gd name="T15" fmla="*/ 13 h 355"/>
                  <a:gd name="T16" fmla="*/ 5 w 246"/>
                  <a:gd name="T17" fmla="*/ 13 h 355"/>
                  <a:gd name="T18" fmla="*/ 6 w 246"/>
                  <a:gd name="T19" fmla="*/ 14 h 355"/>
                  <a:gd name="T20" fmla="*/ 7 w 246"/>
                  <a:gd name="T21" fmla="*/ 14 h 355"/>
                  <a:gd name="T22" fmla="*/ 8 w 246"/>
                  <a:gd name="T23" fmla="*/ 14 h 355"/>
                  <a:gd name="T24" fmla="*/ 8 w 246"/>
                  <a:gd name="T25" fmla="*/ 14 h 355"/>
                  <a:gd name="T26" fmla="*/ 9 w 246"/>
                  <a:gd name="T27" fmla="*/ 14 h 355"/>
                  <a:gd name="T28" fmla="*/ 10 w 246"/>
                  <a:gd name="T29" fmla="*/ 13 h 355"/>
                  <a:gd name="T30" fmla="*/ 10 w 246"/>
                  <a:gd name="T31" fmla="*/ 12 h 355"/>
                  <a:gd name="T32" fmla="*/ 10 w 246"/>
                  <a:gd name="T33" fmla="*/ 11 h 355"/>
                  <a:gd name="T34" fmla="*/ 10 w 246"/>
                  <a:gd name="T35" fmla="*/ 11 h 355"/>
                  <a:gd name="T36" fmla="*/ 10 w 246"/>
                  <a:gd name="T37" fmla="*/ 10 h 355"/>
                  <a:gd name="T38" fmla="*/ 9 w 246"/>
                  <a:gd name="T39" fmla="*/ 10 h 355"/>
                  <a:gd name="T40" fmla="*/ 9 w 246"/>
                  <a:gd name="T41" fmla="*/ 9 h 355"/>
                  <a:gd name="T42" fmla="*/ 9 w 246"/>
                  <a:gd name="T43" fmla="*/ 8 h 355"/>
                  <a:gd name="T44" fmla="*/ 8 w 246"/>
                  <a:gd name="T45" fmla="*/ 7 h 355"/>
                  <a:gd name="T46" fmla="*/ 8 w 246"/>
                  <a:gd name="T47" fmla="*/ 6 h 355"/>
                  <a:gd name="T48" fmla="*/ 8 w 246"/>
                  <a:gd name="T49" fmla="*/ 5 h 355"/>
                  <a:gd name="T50" fmla="*/ 7 w 246"/>
                  <a:gd name="T51" fmla="*/ 5 h 355"/>
                  <a:gd name="T52" fmla="*/ 7 w 246"/>
                  <a:gd name="T53" fmla="*/ 4 h 355"/>
                  <a:gd name="T54" fmla="*/ 7 w 246"/>
                  <a:gd name="T55" fmla="*/ 4 h 355"/>
                  <a:gd name="T56" fmla="*/ 6 w 246"/>
                  <a:gd name="T57" fmla="*/ 3 h 355"/>
                  <a:gd name="T58" fmla="*/ 5 w 246"/>
                  <a:gd name="T59" fmla="*/ 3 h 355"/>
                  <a:gd name="T60" fmla="*/ 5 w 246"/>
                  <a:gd name="T61" fmla="*/ 2 h 355"/>
                  <a:gd name="T62" fmla="*/ 4 w 246"/>
                  <a:gd name="T63" fmla="*/ 2 h 355"/>
                  <a:gd name="T64" fmla="*/ 3 w 246"/>
                  <a:gd name="T65" fmla="*/ 1 h 355"/>
                  <a:gd name="T66" fmla="*/ 3 w 246"/>
                  <a:gd name="T67" fmla="*/ 1 h 355"/>
                  <a:gd name="T68" fmla="*/ 2 w 246"/>
                  <a:gd name="T69" fmla="*/ 1 h 355"/>
                  <a:gd name="T70" fmla="*/ 1 w 246"/>
                  <a:gd name="T71" fmla="*/ 0 h 355"/>
                  <a:gd name="T72" fmla="*/ 1 w 246"/>
                  <a:gd name="T73" fmla="*/ 0 h 355"/>
                  <a:gd name="T74" fmla="*/ 1 w 246"/>
                  <a:gd name="T75" fmla="*/ 0 h 355"/>
                  <a:gd name="T76" fmla="*/ 0 w 246"/>
                  <a:gd name="T77" fmla="*/ 0 h 355"/>
                  <a:gd name="T78" fmla="*/ 0 w 246"/>
                  <a:gd name="T79" fmla="*/ 0 h 355"/>
                  <a:gd name="T80" fmla="*/ 0 w 246"/>
                  <a:gd name="T81" fmla="*/ 1 h 355"/>
                  <a:gd name="T82" fmla="*/ 1 w 246"/>
                  <a:gd name="T83" fmla="*/ 1 h 355"/>
                  <a:gd name="T84" fmla="*/ 1 w 246"/>
                  <a:gd name="T85" fmla="*/ 2 h 355"/>
                  <a:gd name="T86" fmla="*/ 1 w 246"/>
                  <a:gd name="T87" fmla="*/ 3 h 355"/>
                  <a:gd name="T88" fmla="*/ 1 w 246"/>
                  <a:gd name="T89" fmla="*/ 4 h 355"/>
                  <a:gd name="T90" fmla="*/ 0 w 246"/>
                  <a:gd name="T91" fmla="*/ 5 h 355"/>
                  <a:gd name="T92" fmla="*/ 0 w 246"/>
                  <a:gd name="T93" fmla="*/ 6 h 355"/>
                  <a:gd name="T94" fmla="*/ 0 w 246"/>
                  <a:gd name="T95" fmla="*/ 6 h 355"/>
                  <a:gd name="T96" fmla="*/ 0 w 246"/>
                  <a:gd name="T97" fmla="*/ 7 h 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355"/>
                  <a:gd name="T149" fmla="*/ 246 w 246"/>
                  <a:gd name="T150" fmla="*/ 355 h 3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355">
                    <a:moveTo>
                      <a:pt x="0" y="171"/>
                    </a:moveTo>
                    <a:lnTo>
                      <a:pt x="5" y="184"/>
                    </a:lnTo>
                    <a:lnTo>
                      <a:pt x="16" y="204"/>
                    </a:lnTo>
                    <a:lnTo>
                      <a:pt x="34" y="225"/>
                    </a:lnTo>
                    <a:lnTo>
                      <a:pt x="55" y="250"/>
                    </a:lnTo>
                    <a:lnTo>
                      <a:pt x="78" y="273"/>
                    </a:lnTo>
                    <a:lnTo>
                      <a:pt x="100" y="296"/>
                    </a:lnTo>
                    <a:lnTo>
                      <a:pt x="121" y="315"/>
                    </a:lnTo>
                    <a:lnTo>
                      <a:pt x="138" y="329"/>
                    </a:lnTo>
                    <a:lnTo>
                      <a:pt x="154" y="341"/>
                    </a:lnTo>
                    <a:lnTo>
                      <a:pt x="174" y="350"/>
                    </a:lnTo>
                    <a:lnTo>
                      <a:pt x="193" y="355"/>
                    </a:lnTo>
                    <a:lnTo>
                      <a:pt x="212" y="355"/>
                    </a:lnTo>
                    <a:lnTo>
                      <a:pt x="228" y="348"/>
                    </a:lnTo>
                    <a:lnTo>
                      <a:pt x="240" y="333"/>
                    </a:lnTo>
                    <a:lnTo>
                      <a:pt x="246" y="309"/>
                    </a:lnTo>
                    <a:lnTo>
                      <a:pt x="246" y="272"/>
                    </a:lnTo>
                    <a:lnTo>
                      <a:pt x="245" y="268"/>
                    </a:lnTo>
                    <a:lnTo>
                      <a:pt x="242" y="257"/>
                    </a:lnTo>
                    <a:lnTo>
                      <a:pt x="236" y="240"/>
                    </a:lnTo>
                    <a:lnTo>
                      <a:pt x="230" y="221"/>
                    </a:lnTo>
                    <a:lnTo>
                      <a:pt x="222" y="198"/>
                    </a:lnTo>
                    <a:lnTo>
                      <a:pt x="213" y="174"/>
                    </a:lnTo>
                    <a:lnTo>
                      <a:pt x="203" y="152"/>
                    </a:lnTo>
                    <a:lnTo>
                      <a:pt x="193" y="130"/>
                    </a:lnTo>
                    <a:lnTo>
                      <a:pt x="187" y="120"/>
                    </a:lnTo>
                    <a:lnTo>
                      <a:pt x="177" y="108"/>
                    </a:lnTo>
                    <a:lnTo>
                      <a:pt x="165" y="95"/>
                    </a:lnTo>
                    <a:lnTo>
                      <a:pt x="149" y="82"/>
                    </a:lnTo>
                    <a:lnTo>
                      <a:pt x="133" y="69"/>
                    </a:lnTo>
                    <a:lnTo>
                      <a:pt x="116" y="55"/>
                    </a:lnTo>
                    <a:lnTo>
                      <a:pt x="98" y="43"/>
                    </a:lnTo>
                    <a:lnTo>
                      <a:pt x="81" y="32"/>
                    </a:lnTo>
                    <a:lnTo>
                      <a:pt x="63" y="22"/>
                    </a:lnTo>
                    <a:lnTo>
                      <a:pt x="47" y="13"/>
                    </a:lnTo>
                    <a:lnTo>
                      <a:pt x="34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8" y="36"/>
                    </a:lnTo>
                    <a:lnTo>
                      <a:pt x="22" y="59"/>
                    </a:lnTo>
                    <a:lnTo>
                      <a:pt x="21" y="80"/>
                    </a:lnTo>
                    <a:lnTo>
                      <a:pt x="16" y="102"/>
                    </a:lnTo>
                    <a:lnTo>
                      <a:pt x="11" y="123"/>
                    </a:lnTo>
                    <a:lnTo>
                      <a:pt x="6" y="141"/>
                    </a:lnTo>
                    <a:lnTo>
                      <a:pt x="1" y="158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Freeform 150"/>
              <p:cNvSpPr>
                <a:spLocks/>
              </p:cNvSpPr>
              <p:nvPr/>
            </p:nvSpPr>
            <p:spPr bwMode="auto">
              <a:xfrm>
                <a:off x="5409" y="1360"/>
                <a:ext cx="46" cy="67"/>
              </a:xfrm>
              <a:custGeom>
                <a:avLst/>
                <a:gdLst>
                  <a:gd name="T0" fmla="*/ 0 w 232"/>
                  <a:gd name="T1" fmla="*/ 6 h 339"/>
                  <a:gd name="T2" fmla="*/ 0 w 232"/>
                  <a:gd name="T3" fmla="*/ 7 h 339"/>
                  <a:gd name="T4" fmla="*/ 1 w 232"/>
                  <a:gd name="T5" fmla="*/ 8 h 339"/>
                  <a:gd name="T6" fmla="*/ 1 w 232"/>
                  <a:gd name="T7" fmla="*/ 8 h 339"/>
                  <a:gd name="T8" fmla="*/ 2 w 232"/>
                  <a:gd name="T9" fmla="*/ 9 h 339"/>
                  <a:gd name="T10" fmla="*/ 3 w 232"/>
                  <a:gd name="T11" fmla="*/ 10 h 339"/>
                  <a:gd name="T12" fmla="*/ 4 w 232"/>
                  <a:gd name="T13" fmla="*/ 11 h 339"/>
                  <a:gd name="T14" fmla="*/ 5 w 232"/>
                  <a:gd name="T15" fmla="*/ 12 h 339"/>
                  <a:gd name="T16" fmla="*/ 5 w 232"/>
                  <a:gd name="T17" fmla="*/ 12 h 339"/>
                  <a:gd name="T18" fmla="*/ 6 w 232"/>
                  <a:gd name="T19" fmla="*/ 13 h 339"/>
                  <a:gd name="T20" fmla="*/ 6 w 232"/>
                  <a:gd name="T21" fmla="*/ 13 h 339"/>
                  <a:gd name="T22" fmla="*/ 7 w 232"/>
                  <a:gd name="T23" fmla="*/ 13 h 339"/>
                  <a:gd name="T24" fmla="*/ 8 w 232"/>
                  <a:gd name="T25" fmla="*/ 13 h 339"/>
                  <a:gd name="T26" fmla="*/ 9 w 232"/>
                  <a:gd name="T27" fmla="*/ 13 h 339"/>
                  <a:gd name="T28" fmla="*/ 9 w 232"/>
                  <a:gd name="T29" fmla="*/ 12 h 339"/>
                  <a:gd name="T30" fmla="*/ 9 w 232"/>
                  <a:gd name="T31" fmla="*/ 11 h 339"/>
                  <a:gd name="T32" fmla="*/ 9 w 232"/>
                  <a:gd name="T33" fmla="*/ 10 h 339"/>
                  <a:gd name="T34" fmla="*/ 9 w 232"/>
                  <a:gd name="T35" fmla="*/ 10 h 339"/>
                  <a:gd name="T36" fmla="*/ 9 w 232"/>
                  <a:gd name="T37" fmla="*/ 9 h 339"/>
                  <a:gd name="T38" fmla="*/ 9 w 232"/>
                  <a:gd name="T39" fmla="*/ 9 h 339"/>
                  <a:gd name="T40" fmla="*/ 9 w 232"/>
                  <a:gd name="T41" fmla="*/ 8 h 339"/>
                  <a:gd name="T42" fmla="*/ 8 w 232"/>
                  <a:gd name="T43" fmla="*/ 7 h 339"/>
                  <a:gd name="T44" fmla="*/ 8 w 232"/>
                  <a:gd name="T45" fmla="*/ 7 h 339"/>
                  <a:gd name="T46" fmla="*/ 8 w 232"/>
                  <a:gd name="T47" fmla="*/ 6 h 339"/>
                  <a:gd name="T48" fmla="*/ 7 w 232"/>
                  <a:gd name="T49" fmla="*/ 5 h 339"/>
                  <a:gd name="T50" fmla="*/ 7 w 232"/>
                  <a:gd name="T51" fmla="*/ 5 h 339"/>
                  <a:gd name="T52" fmla="*/ 7 w 232"/>
                  <a:gd name="T53" fmla="*/ 4 h 339"/>
                  <a:gd name="T54" fmla="*/ 6 w 232"/>
                  <a:gd name="T55" fmla="*/ 4 h 339"/>
                  <a:gd name="T56" fmla="*/ 6 w 232"/>
                  <a:gd name="T57" fmla="*/ 3 h 339"/>
                  <a:gd name="T58" fmla="*/ 5 w 232"/>
                  <a:gd name="T59" fmla="*/ 3 h 339"/>
                  <a:gd name="T60" fmla="*/ 4 w 232"/>
                  <a:gd name="T61" fmla="*/ 2 h 339"/>
                  <a:gd name="T62" fmla="*/ 4 w 232"/>
                  <a:gd name="T63" fmla="*/ 2 h 339"/>
                  <a:gd name="T64" fmla="*/ 3 w 232"/>
                  <a:gd name="T65" fmla="*/ 1 h 339"/>
                  <a:gd name="T66" fmla="*/ 2 w 232"/>
                  <a:gd name="T67" fmla="*/ 1 h 339"/>
                  <a:gd name="T68" fmla="*/ 2 w 232"/>
                  <a:gd name="T69" fmla="*/ 1 h 339"/>
                  <a:gd name="T70" fmla="*/ 1 w 232"/>
                  <a:gd name="T71" fmla="*/ 0 h 339"/>
                  <a:gd name="T72" fmla="*/ 1 w 232"/>
                  <a:gd name="T73" fmla="*/ 0 h 339"/>
                  <a:gd name="T74" fmla="*/ 1 w 232"/>
                  <a:gd name="T75" fmla="*/ 0 h 339"/>
                  <a:gd name="T76" fmla="*/ 0 w 232"/>
                  <a:gd name="T77" fmla="*/ 0 h 339"/>
                  <a:gd name="T78" fmla="*/ 0 w 232"/>
                  <a:gd name="T79" fmla="*/ 0 h 339"/>
                  <a:gd name="T80" fmla="*/ 0 w 232"/>
                  <a:gd name="T81" fmla="*/ 1 h 339"/>
                  <a:gd name="T82" fmla="*/ 1 w 232"/>
                  <a:gd name="T83" fmla="*/ 1 h 339"/>
                  <a:gd name="T84" fmla="*/ 1 w 232"/>
                  <a:gd name="T85" fmla="*/ 2 h 339"/>
                  <a:gd name="T86" fmla="*/ 1 w 232"/>
                  <a:gd name="T87" fmla="*/ 3 h 339"/>
                  <a:gd name="T88" fmla="*/ 1 w 232"/>
                  <a:gd name="T89" fmla="*/ 4 h 339"/>
                  <a:gd name="T90" fmla="*/ 0 w 232"/>
                  <a:gd name="T91" fmla="*/ 5 h 339"/>
                  <a:gd name="T92" fmla="*/ 0 w 232"/>
                  <a:gd name="T93" fmla="*/ 5 h 339"/>
                  <a:gd name="T94" fmla="*/ 0 w 232"/>
                  <a:gd name="T95" fmla="*/ 6 h 339"/>
                  <a:gd name="T96" fmla="*/ 0 w 232"/>
                  <a:gd name="T97" fmla="*/ 6 h 3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2"/>
                  <a:gd name="T148" fmla="*/ 0 h 339"/>
                  <a:gd name="T149" fmla="*/ 232 w 232"/>
                  <a:gd name="T150" fmla="*/ 339 h 3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2" h="339">
                    <a:moveTo>
                      <a:pt x="0" y="164"/>
                    </a:moveTo>
                    <a:lnTo>
                      <a:pt x="4" y="177"/>
                    </a:lnTo>
                    <a:lnTo>
                      <a:pt x="16" y="195"/>
                    </a:lnTo>
                    <a:lnTo>
                      <a:pt x="32" y="216"/>
                    </a:lnTo>
                    <a:lnTo>
                      <a:pt x="51" y="239"/>
                    </a:lnTo>
                    <a:lnTo>
                      <a:pt x="73" y="261"/>
                    </a:lnTo>
                    <a:lnTo>
                      <a:pt x="94" y="283"/>
                    </a:lnTo>
                    <a:lnTo>
                      <a:pt x="114" y="301"/>
                    </a:lnTo>
                    <a:lnTo>
                      <a:pt x="130" y="314"/>
                    </a:lnTo>
                    <a:lnTo>
                      <a:pt x="145" y="325"/>
                    </a:lnTo>
                    <a:lnTo>
                      <a:pt x="163" y="334"/>
                    </a:lnTo>
                    <a:lnTo>
                      <a:pt x="181" y="339"/>
                    </a:lnTo>
                    <a:lnTo>
                      <a:pt x="200" y="339"/>
                    </a:lnTo>
                    <a:lnTo>
                      <a:pt x="215" y="333"/>
                    </a:lnTo>
                    <a:lnTo>
                      <a:pt x="226" y="318"/>
                    </a:lnTo>
                    <a:lnTo>
                      <a:pt x="232" y="295"/>
                    </a:lnTo>
                    <a:lnTo>
                      <a:pt x="232" y="259"/>
                    </a:lnTo>
                    <a:lnTo>
                      <a:pt x="231" y="255"/>
                    </a:lnTo>
                    <a:lnTo>
                      <a:pt x="228" y="245"/>
                    </a:lnTo>
                    <a:lnTo>
                      <a:pt x="223" y="229"/>
                    </a:lnTo>
                    <a:lnTo>
                      <a:pt x="217" y="210"/>
                    </a:lnTo>
                    <a:lnTo>
                      <a:pt x="209" y="189"/>
                    </a:lnTo>
                    <a:lnTo>
                      <a:pt x="201" y="166"/>
                    </a:lnTo>
                    <a:lnTo>
                      <a:pt x="191" y="145"/>
                    </a:lnTo>
                    <a:lnTo>
                      <a:pt x="182" y="124"/>
                    </a:lnTo>
                    <a:lnTo>
                      <a:pt x="176" y="114"/>
                    </a:lnTo>
                    <a:lnTo>
                      <a:pt x="167" y="103"/>
                    </a:lnTo>
                    <a:lnTo>
                      <a:pt x="155" y="90"/>
                    </a:lnTo>
                    <a:lnTo>
                      <a:pt x="140" y="78"/>
                    </a:lnTo>
                    <a:lnTo>
                      <a:pt x="125" y="66"/>
                    </a:lnTo>
                    <a:lnTo>
                      <a:pt x="109" y="53"/>
                    </a:lnTo>
                    <a:lnTo>
                      <a:pt x="92" y="41"/>
                    </a:lnTo>
                    <a:lnTo>
                      <a:pt x="76" y="30"/>
                    </a:lnTo>
                    <a:lnTo>
                      <a:pt x="60" y="21"/>
                    </a:lnTo>
                    <a:lnTo>
                      <a:pt x="45" y="13"/>
                    </a:lnTo>
                    <a:lnTo>
                      <a:pt x="32" y="6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4"/>
                    </a:lnTo>
                    <a:lnTo>
                      <a:pt x="19" y="34"/>
                    </a:lnTo>
                    <a:lnTo>
                      <a:pt x="22" y="56"/>
                    </a:lnTo>
                    <a:lnTo>
                      <a:pt x="20" y="77"/>
                    </a:lnTo>
                    <a:lnTo>
                      <a:pt x="17" y="98"/>
                    </a:lnTo>
                    <a:lnTo>
                      <a:pt x="10" y="118"/>
                    </a:lnTo>
                    <a:lnTo>
                      <a:pt x="5" y="136"/>
                    </a:lnTo>
                    <a:lnTo>
                      <a:pt x="1" y="152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Freeform 151"/>
              <p:cNvSpPr>
                <a:spLocks/>
              </p:cNvSpPr>
              <p:nvPr/>
            </p:nvSpPr>
            <p:spPr bwMode="auto">
              <a:xfrm>
                <a:off x="5411" y="1362"/>
                <a:ext cx="43" cy="64"/>
              </a:xfrm>
              <a:custGeom>
                <a:avLst/>
                <a:gdLst>
                  <a:gd name="T0" fmla="*/ 0 w 218"/>
                  <a:gd name="T1" fmla="*/ 6 h 324"/>
                  <a:gd name="T2" fmla="*/ 0 w 218"/>
                  <a:gd name="T3" fmla="*/ 7 h 324"/>
                  <a:gd name="T4" fmla="*/ 1 w 218"/>
                  <a:gd name="T5" fmla="*/ 7 h 324"/>
                  <a:gd name="T6" fmla="*/ 1 w 218"/>
                  <a:gd name="T7" fmla="*/ 8 h 324"/>
                  <a:gd name="T8" fmla="*/ 2 w 218"/>
                  <a:gd name="T9" fmla="*/ 9 h 324"/>
                  <a:gd name="T10" fmla="*/ 3 w 218"/>
                  <a:gd name="T11" fmla="*/ 10 h 324"/>
                  <a:gd name="T12" fmla="*/ 3 w 218"/>
                  <a:gd name="T13" fmla="*/ 10 h 324"/>
                  <a:gd name="T14" fmla="*/ 4 w 218"/>
                  <a:gd name="T15" fmla="*/ 11 h 324"/>
                  <a:gd name="T16" fmla="*/ 5 w 218"/>
                  <a:gd name="T17" fmla="*/ 12 h 324"/>
                  <a:gd name="T18" fmla="*/ 5 w 218"/>
                  <a:gd name="T19" fmla="*/ 12 h 324"/>
                  <a:gd name="T20" fmla="*/ 6 w 218"/>
                  <a:gd name="T21" fmla="*/ 12 h 324"/>
                  <a:gd name="T22" fmla="*/ 7 w 218"/>
                  <a:gd name="T23" fmla="*/ 13 h 324"/>
                  <a:gd name="T24" fmla="*/ 7 w 218"/>
                  <a:gd name="T25" fmla="*/ 13 h 324"/>
                  <a:gd name="T26" fmla="*/ 8 w 218"/>
                  <a:gd name="T27" fmla="*/ 12 h 324"/>
                  <a:gd name="T28" fmla="*/ 8 w 218"/>
                  <a:gd name="T29" fmla="*/ 12 h 324"/>
                  <a:gd name="T30" fmla="*/ 8 w 218"/>
                  <a:gd name="T31" fmla="*/ 11 h 324"/>
                  <a:gd name="T32" fmla="*/ 8 w 218"/>
                  <a:gd name="T33" fmla="*/ 10 h 324"/>
                  <a:gd name="T34" fmla="*/ 8 w 218"/>
                  <a:gd name="T35" fmla="*/ 9 h 324"/>
                  <a:gd name="T36" fmla="*/ 8 w 218"/>
                  <a:gd name="T37" fmla="*/ 9 h 324"/>
                  <a:gd name="T38" fmla="*/ 8 w 218"/>
                  <a:gd name="T39" fmla="*/ 8 h 324"/>
                  <a:gd name="T40" fmla="*/ 8 w 218"/>
                  <a:gd name="T41" fmla="*/ 8 h 324"/>
                  <a:gd name="T42" fmla="*/ 8 w 218"/>
                  <a:gd name="T43" fmla="*/ 7 h 324"/>
                  <a:gd name="T44" fmla="*/ 7 w 218"/>
                  <a:gd name="T45" fmla="*/ 6 h 324"/>
                  <a:gd name="T46" fmla="*/ 7 w 218"/>
                  <a:gd name="T47" fmla="*/ 5 h 324"/>
                  <a:gd name="T48" fmla="*/ 7 w 218"/>
                  <a:gd name="T49" fmla="*/ 5 h 324"/>
                  <a:gd name="T50" fmla="*/ 7 w 218"/>
                  <a:gd name="T51" fmla="*/ 4 h 324"/>
                  <a:gd name="T52" fmla="*/ 6 w 218"/>
                  <a:gd name="T53" fmla="*/ 4 h 324"/>
                  <a:gd name="T54" fmla="*/ 6 w 218"/>
                  <a:gd name="T55" fmla="*/ 3 h 324"/>
                  <a:gd name="T56" fmla="*/ 5 w 218"/>
                  <a:gd name="T57" fmla="*/ 3 h 324"/>
                  <a:gd name="T58" fmla="*/ 5 w 218"/>
                  <a:gd name="T59" fmla="*/ 2 h 324"/>
                  <a:gd name="T60" fmla="*/ 4 w 218"/>
                  <a:gd name="T61" fmla="*/ 2 h 324"/>
                  <a:gd name="T62" fmla="*/ 3 w 218"/>
                  <a:gd name="T63" fmla="*/ 2 h 324"/>
                  <a:gd name="T64" fmla="*/ 3 w 218"/>
                  <a:gd name="T65" fmla="*/ 1 h 324"/>
                  <a:gd name="T66" fmla="*/ 2 w 218"/>
                  <a:gd name="T67" fmla="*/ 1 h 324"/>
                  <a:gd name="T68" fmla="*/ 2 w 218"/>
                  <a:gd name="T69" fmla="*/ 0 h 324"/>
                  <a:gd name="T70" fmla="*/ 1 w 218"/>
                  <a:gd name="T71" fmla="*/ 0 h 324"/>
                  <a:gd name="T72" fmla="*/ 1 w 218"/>
                  <a:gd name="T73" fmla="*/ 0 h 324"/>
                  <a:gd name="T74" fmla="*/ 1 w 218"/>
                  <a:gd name="T75" fmla="*/ 0 h 324"/>
                  <a:gd name="T76" fmla="*/ 0 w 218"/>
                  <a:gd name="T77" fmla="*/ 0 h 324"/>
                  <a:gd name="T78" fmla="*/ 0 w 218"/>
                  <a:gd name="T79" fmla="*/ 0 h 324"/>
                  <a:gd name="T80" fmla="*/ 0 w 218"/>
                  <a:gd name="T81" fmla="*/ 1 h 324"/>
                  <a:gd name="T82" fmla="*/ 1 w 218"/>
                  <a:gd name="T83" fmla="*/ 1 h 324"/>
                  <a:gd name="T84" fmla="*/ 1 w 218"/>
                  <a:gd name="T85" fmla="*/ 2 h 324"/>
                  <a:gd name="T86" fmla="*/ 1 w 218"/>
                  <a:gd name="T87" fmla="*/ 3 h 324"/>
                  <a:gd name="T88" fmla="*/ 1 w 218"/>
                  <a:gd name="T89" fmla="*/ 4 h 324"/>
                  <a:gd name="T90" fmla="*/ 0 w 218"/>
                  <a:gd name="T91" fmla="*/ 4 h 324"/>
                  <a:gd name="T92" fmla="*/ 0 w 218"/>
                  <a:gd name="T93" fmla="*/ 5 h 324"/>
                  <a:gd name="T94" fmla="*/ 0 w 218"/>
                  <a:gd name="T95" fmla="*/ 6 h 324"/>
                  <a:gd name="T96" fmla="*/ 0 w 218"/>
                  <a:gd name="T97" fmla="*/ 6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324"/>
                  <a:gd name="T149" fmla="*/ 218 w 218"/>
                  <a:gd name="T150" fmla="*/ 324 h 3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324">
                    <a:moveTo>
                      <a:pt x="0" y="156"/>
                    </a:moveTo>
                    <a:lnTo>
                      <a:pt x="5" y="168"/>
                    </a:lnTo>
                    <a:lnTo>
                      <a:pt x="15" y="186"/>
                    </a:lnTo>
                    <a:lnTo>
                      <a:pt x="30" y="206"/>
                    </a:lnTo>
                    <a:lnTo>
                      <a:pt x="49" y="228"/>
                    </a:lnTo>
                    <a:lnTo>
                      <a:pt x="68" y="249"/>
                    </a:lnTo>
                    <a:lnTo>
                      <a:pt x="87" y="270"/>
                    </a:lnTo>
                    <a:lnTo>
                      <a:pt x="106" y="287"/>
                    </a:lnTo>
                    <a:lnTo>
                      <a:pt x="121" y="300"/>
                    </a:lnTo>
                    <a:lnTo>
                      <a:pt x="136" y="310"/>
                    </a:lnTo>
                    <a:lnTo>
                      <a:pt x="153" y="319"/>
                    </a:lnTo>
                    <a:lnTo>
                      <a:pt x="170" y="324"/>
                    </a:lnTo>
                    <a:lnTo>
                      <a:pt x="186" y="324"/>
                    </a:lnTo>
                    <a:lnTo>
                      <a:pt x="202" y="318"/>
                    </a:lnTo>
                    <a:lnTo>
                      <a:pt x="212" y="303"/>
                    </a:lnTo>
                    <a:lnTo>
                      <a:pt x="218" y="281"/>
                    </a:lnTo>
                    <a:lnTo>
                      <a:pt x="218" y="247"/>
                    </a:lnTo>
                    <a:lnTo>
                      <a:pt x="217" y="244"/>
                    </a:lnTo>
                    <a:lnTo>
                      <a:pt x="214" y="234"/>
                    </a:lnTo>
                    <a:lnTo>
                      <a:pt x="210" y="219"/>
                    </a:lnTo>
                    <a:lnTo>
                      <a:pt x="204" y="201"/>
                    </a:lnTo>
                    <a:lnTo>
                      <a:pt x="197" y="181"/>
                    </a:lnTo>
                    <a:lnTo>
                      <a:pt x="189" y="159"/>
                    </a:lnTo>
                    <a:lnTo>
                      <a:pt x="180" y="138"/>
                    </a:lnTo>
                    <a:lnTo>
                      <a:pt x="171" y="118"/>
                    </a:lnTo>
                    <a:lnTo>
                      <a:pt x="165" y="109"/>
                    </a:lnTo>
                    <a:lnTo>
                      <a:pt x="157" y="98"/>
                    </a:lnTo>
                    <a:lnTo>
                      <a:pt x="146" y="87"/>
                    </a:lnTo>
                    <a:lnTo>
                      <a:pt x="132" y="74"/>
                    </a:lnTo>
                    <a:lnTo>
                      <a:pt x="118" y="62"/>
                    </a:lnTo>
                    <a:lnTo>
                      <a:pt x="103" y="51"/>
                    </a:lnTo>
                    <a:lnTo>
                      <a:pt x="87" y="40"/>
                    </a:lnTo>
                    <a:lnTo>
                      <a:pt x="72" y="28"/>
                    </a:lnTo>
                    <a:lnTo>
                      <a:pt x="57" y="19"/>
                    </a:lnTo>
                    <a:lnTo>
                      <a:pt x="43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6"/>
                    </a:lnTo>
                    <a:lnTo>
                      <a:pt x="11" y="13"/>
                    </a:lnTo>
                    <a:lnTo>
                      <a:pt x="18" y="32"/>
                    </a:lnTo>
                    <a:lnTo>
                      <a:pt x="21" y="53"/>
                    </a:lnTo>
                    <a:lnTo>
                      <a:pt x="19" y="73"/>
                    </a:lnTo>
                    <a:lnTo>
                      <a:pt x="16" y="94"/>
                    </a:lnTo>
                    <a:lnTo>
                      <a:pt x="11" y="112"/>
                    </a:lnTo>
                    <a:lnTo>
                      <a:pt x="6" y="129"/>
                    </a:lnTo>
                    <a:lnTo>
                      <a:pt x="1" y="145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Freeform 152"/>
              <p:cNvSpPr>
                <a:spLocks/>
              </p:cNvSpPr>
              <p:nvPr/>
            </p:nvSpPr>
            <p:spPr bwMode="auto">
              <a:xfrm>
                <a:off x="5413" y="1364"/>
                <a:ext cx="40" cy="61"/>
              </a:xfrm>
              <a:custGeom>
                <a:avLst/>
                <a:gdLst>
                  <a:gd name="T0" fmla="*/ 0 w 202"/>
                  <a:gd name="T1" fmla="*/ 6 h 308"/>
                  <a:gd name="T2" fmla="*/ 0 w 202"/>
                  <a:gd name="T3" fmla="*/ 6 h 308"/>
                  <a:gd name="T4" fmla="*/ 1 w 202"/>
                  <a:gd name="T5" fmla="*/ 7 h 308"/>
                  <a:gd name="T6" fmla="*/ 1 w 202"/>
                  <a:gd name="T7" fmla="*/ 8 h 308"/>
                  <a:gd name="T8" fmla="*/ 2 w 202"/>
                  <a:gd name="T9" fmla="*/ 9 h 308"/>
                  <a:gd name="T10" fmla="*/ 2 w 202"/>
                  <a:gd name="T11" fmla="*/ 9 h 308"/>
                  <a:gd name="T12" fmla="*/ 3 w 202"/>
                  <a:gd name="T13" fmla="*/ 10 h 308"/>
                  <a:gd name="T14" fmla="*/ 4 w 202"/>
                  <a:gd name="T15" fmla="*/ 11 h 308"/>
                  <a:gd name="T16" fmla="*/ 4 w 202"/>
                  <a:gd name="T17" fmla="*/ 11 h 308"/>
                  <a:gd name="T18" fmla="*/ 5 w 202"/>
                  <a:gd name="T19" fmla="*/ 11 h 308"/>
                  <a:gd name="T20" fmla="*/ 6 w 202"/>
                  <a:gd name="T21" fmla="*/ 12 h 308"/>
                  <a:gd name="T22" fmla="*/ 6 w 202"/>
                  <a:gd name="T23" fmla="*/ 12 h 308"/>
                  <a:gd name="T24" fmla="*/ 7 w 202"/>
                  <a:gd name="T25" fmla="*/ 12 h 308"/>
                  <a:gd name="T26" fmla="*/ 7 w 202"/>
                  <a:gd name="T27" fmla="*/ 12 h 308"/>
                  <a:gd name="T28" fmla="*/ 8 w 202"/>
                  <a:gd name="T29" fmla="*/ 11 h 308"/>
                  <a:gd name="T30" fmla="*/ 8 w 202"/>
                  <a:gd name="T31" fmla="*/ 10 h 308"/>
                  <a:gd name="T32" fmla="*/ 8 w 202"/>
                  <a:gd name="T33" fmla="*/ 9 h 308"/>
                  <a:gd name="T34" fmla="*/ 8 w 202"/>
                  <a:gd name="T35" fmla="*/ 9 h 308"/>
                  <a:gd name="T36" fmla="*/ 8 w 202"/>
                  <a:gd name="T37" fmla="*/ 9 h 308"/>
                  <a:gd name="T38" fmla="*/ 8 w 202"/>
                  <a:gd name="T39" fmla="*/ 8 h 308"/>
                  <a:gd name="T40" fmla="*/ 7 w 202"/>
                  <a:gd name="T41" fmla="*/ 8 h 308"/>
                  <a:gd name="T42" fmla="*/ 7 w 202"/>
                  <a:gd name="T43" fmla="*/ 7 h 308"/>
                  <a:gd name="T44" fmla="*/ 7 w 202"/>
                  <a:gd name="T45" fmla="*/ 6 h 308"/>
                  <a:gd name="T46" fmla="*/ 7 w 202"/>
                  <a:gd name="T47" fmla="*/ 5 h 308"/>
                  <a:gd name="T48" fmla="*/ 6 w 202"/>
                  <a:gd name="T49" fmla="*/ 4 h 308"/>
                  <a:gd name="T50" fmla="*/ 6 w 202"/>
                  <a:gd name="T51" fmla="*/ 4 h 308"/>
                  <a:gd name="T52" fmla="*/ 6 w 202"/>
                  <a:gd name="T53" fmla="*/ 4 h 308"/>
                  <a:gd name="T54" fmla="*/ 5 w 202"/>
                  <a:gd name="T55" fmla="*/ 3 h 308"/>
                  <a:gd name="T56" fmla="*/ 5 w 202"/>
                  <a:gd name="T57" fmla="*/ 3 h 308"/>
                  <a:gd name="T58" fmla="*/ 4 w 202"/>
                  <a:gd name="T59" fmla="*/ 2 h 308"/>
                  <a:gd name="T60" fmla="*/ 4 w 202"/>
                  <a:gd name="T61" fmla="*/ 2 h 308"/>
                  <a:gd name="T62" fmla="*/ 3 w 202"/>
                  <a:gd name="T63" fmla="*/ 1 h 308"/>
                  <a:gd name="T64" fmla="*/ 3 w 202"/>
                  <a:gd name="T65" fmla="*/ 1 h 308"/>
                  <a:gd name="T66" fmla="*/ 2 w 202"/>
                  <a:gd name="T67" fmla="*/ 1 h 308"/>
                  <a:gd name="T68" fmla="*/ 2 w 202"/>
                  <a:gd name="T69" fmla="*/ 0 h 308"/>
                  <a:gd name="T70" fmla="*/ 1 w 202"/>
                  <a:gd name="T71" fmla="*/ 0 h 308"/>
                  <a:gd name="T72" fmla="*/ 1 w 202"/>
                  <a:gd name="T73" fmla="*/ 0 h 308"/>
                  <a:gd name="T74" fmla="*/ 0 w 202"/>
                  <a:gd name="T75" fmla="*/ 0 h 308"/>
                  <a:gd name="T76" fmla="*/ 0 w 202"/>
                  <a:gd name="T77" fmla="*/ 0 h 308"/>
                  <a:gd name="T78" fmla="*/ 0 w 202"/>
                  <a:gd name="T79" fmla="*/ 0 h 308"/>
                  <a:gd name="T80" fmla="*/ 0 w 202"/>
                  <a:gd name="T81" fmla="*/ 0 h 308"/>
                  <a:gd name="T82" fmla="*/ 1 w 202"/>
                  <a:gd name="T83" fmla="*/ 1 h 308"/>
                  <a:gd name="T84" fmla="*/ 1 w 202"/>
                  <a:gd name="T85" fmla="*/ 2 h 308"/>
                  <a:gd name="T86" fmla="*/ 1 w 202"/>
                  <a:gd name="T87" fmla="*/ 3 h 308"/>
                  <a:gd name="T88" fmla="*/ 1 w 202"/>
                  <a:gd name="T89" fmla="*/ 4 h 308"/>
                  <a:gd name="T90" fmla="*/ 0 w 202"/>
                  <a:gd name="T91" fmla="*/ 4 h 308"/>
                  <a:gd name="T92" fmla="*/ 0 w 202"/>
                  <a:gd name="T93" fmla="*/ 5 h 308"/>
                  <a:gd name="T94" fmla="*/ 0 w 202"/>
                  <a:gd name="T95" fmla="*/ 5 h 308"/>
                  <a:gd name="T96" fmla="*/ 0 w 202"/>
                  <a:gd name="T97" fmla="*/ 6 h 3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2"/>
                  <a:gd name="T148" fmla="*/ 0 h 308"/>
                  <a:gd name="T149" fmla="*/ 202 w 202"/>
                  <a:gd name="T150" fmla="*/ 308 h 3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2" h="308">
                    <a:moveTo>
                      <a:pt x="0" y="149"/>
                    </a:moveTo>
                    <a:lnTo>
                      <a:pt x="4" y="161"/>
                    </a:lnTo>
                    <a:lnTo>
                      <a:pt x="13" y="178"/>
                    </a:lnTo>
                    <a:lnTo>
                      <a:pt x="27" y="197"/>
                    </a:lnTo>
                    <a:lnTo>
                      <a:pt x="44" y="218"/>
                    </a:lnTo>
                    <a:lnTo>
                      <a:pt x="62" y="238"/>
                    </a:lnTo>
                    <a:lnTo>
                      <a:pt x="80" y="257"/>
                    </a:lnTo>
                    <a:lnTo>
                      <a:pt x="98" y="274"/>
                    </a:lnTo>
                    <a:lnTo>
                      <a:pt x="112" y="286"/>
                    </a:lnTo>
                    <a:lnTo>
                      <a:pt x="125" y="295"/>
                    </a:lnTo>
                    <a:lnTo>
                      <a:pt x="142" y="303"/>
                    </a:lnTo>
                    <a:lnTo>
                      <a:pt x="158" y="308"/>
                    </a:lnTo>
                    <a:lnTo>
                      <a:pt x="173" y="308"/>
                    </a:lnTo>
                    <a:lnTo>
                      <a:pt x="187" y="302"/>
                    </a:lnTo>
                    <a:lnTo>
                      <a:pt x="197" y="289"/>
                    </a:lnTo>
                    <a:lnTo>
                      <a:pt x="202" y="267"/>
                    </a:lnTo>
                    <a:lnTo>
                      <a:pt x="202" y="235"/>
                    </a:lnTo>
                    <a:lnTo>
                      <a:pt x="201" y="232"/>
                    </a:lnTo>
                    <a:lnTo>
                      <a:pt x="198" y="222"/>
                    </a:lnTo>
                    <a:lnTo>
                      <a:pt x="194" y="208"/>
                    </a:lnTo>
                    <a:lnTo>
                      <a:pt x="189" y="190"/>
                    </a:lnTo>
                    <a:lnTo>
                      <a:pt x="183" y="171"/>
                    </a:lnTo>
                    <a:lnTo>
                      <a:pt x="174" y="150"/>
                    </a:lnTo>
                    <a:lnTo>
                      <a:pt x="167" y="130"/>
                    </a:lnTo>
                    <a:lnTo>
                      <a:pt x="159" y="111"/>
                    </a:lnTo>
                    <a:lnTo>
                      <a:pt x="154" y="102"/>
                    </a:lnTo>
                    <a:lnTo>
                      <a:pt x="146" y="92"/>
                    </a:lnTo>
                    <a:lnTo>
                      <a:pt x="136" y="82"/>
                    </a:lnTo>
                    <a:lnTo>
                      <a:pt x="123" y="70"/>
                    </a:lnTo>
                    <a:lnTo>
                      <a:pt x="110" y="59"/>
                    </a:lnTo>
                    <a:lnTo>
                      <a:pt x="96" y="48"/>
                    </a:lnTo>
                    <a:lnTo>
                      <a:pt x="81" y="37"/>
                    </a:lnTo>
                    <a:lnTo>
                      <a:pt x="67" y="26"/>
                    </a:lnTo>
                    <a:lnTo>
                      <a:pt x="53" y="18"/>
                    </a:lnTo>
                    <a:lnTo>
                      <a:pt x="40" y="10"/>
                    </a:lnTo>
                    <a:lnTo>
                      <a:pt x="28" y="5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6" y="5"/>
                    </a:lnTo>
                    <a:lnTo>
                      <a:pt x="9" y="12"/>
                    </a:lnTo>
                    <a:lnTo>
                      <a:pt x="16" y="31"/>
                    </a:lnTo>
                    <a:lnTo>
                      <a:pt x="18" y="50"/>
                    </a:lnTo>
                    <a:lnTo>
                      <a:pt x="17" y="69"/>
                    </a:lnTo>
                    <a:lnTo>
                      <a:pt x="14" y="89"/>
                    </a:lnTo>
                    <a:lnTo>
                      <a:pt x="9" y="107"/>
                    </a:lnTo>
                    <a:lnTo>
                      <a:pt x="5" y="124"/>
                    </a:lnTo>
                    <a:lnTo>
                      <a:pt x="1" y="13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Freeform 153"/>
              <p:cNvSpPr>
                <a:spLocks/>
              </p:cNvSpPr>
              <p:nvPr/>
            </p:nvSpPr>
            <p:spPr bwMode="auto">
              <a:xfrm>
                <a:off x="5414" y="1366"/>
                <a:ext cx="38" cy="58"/>
              </a:xfrm>
              <a:custGeom>
                <a:avLst/>
                <a:gdLst>
                  <a:gd name="T0" fmla="*/ 0 w 188"/>
                  <a:gd name="T1" fmla="*/ 6 h 292"/>
                  <a:gd name="T2" fmla="*/ 0 w 188"/>
                  <a:gd name="T3" fmla="*/ 6 h 292"/>
                  <a:gd name="T4" fmla="*/ 0 w 188"/>
                  <a:gd name="T5" fmla="*/ 7 h 292"/>
                  <a:gd name="T6" fmla="*/ 1 w 188"/>
                  <a:gd name="T7" fmla="*/ 7 h 292"/>
                  <a:gd name="T8" fmla="*/ 2 w 188"/>
                  <a:gd name="T9" fmla="*/ 8 h 292"/>
                  <a:gd name="T10" fmla="*/ 2 w 188"/>
                  <a:gd name="T11" fmla="*/ 9 h 292"/>
                  <a:gd name="T12" fmla="*/ 3 w 188"/>
                  <a:gd name="T13" fmla="*/ 10 h 292"/>
                  <a:gd name="T14" fmla="*/ 4 w 188"/>
                  <a:gd name="T15" fmla="*/ 10 h 292"/>
                  <a:gd name="T16" fmla="*/ 4 w 188"/>
                  <a:gd name="T17" fmla="*/ 11 h 292"/>
                  <a:gd name="T18" fmla="*/ 5 w 188"/>
                  <a:gd name="T19" fmla="*/ 11 h 292"/>
                  <a:gd name="T20" fmla="*/ 5 w 188"/>
                  <a:gd name="T21" fmla="*/ 11 h 292"/>
                  <a:gd name="T22" fmla="*/ 6 w 188"/>
                  <a:gd name="T23" fmla="*/ 12 h 292"/>
                  <a:gd name="T24" fmla="*/ 6 w 188"/>
                  <a:gd name="T25" fmla="*/ 12 h 292"/>
                  <a:gd name="T26" fmla="*/ 7 w 188"/>
                  <a:gd name="T27" fmla="*/ 11 h 292"/>
                  <a:gd name="T28" fmla="*/ 7 w 188"/>
                  <a:gd name="T29" fmla="*/ 11 h 292"/>
                  <a:gd name="T30" fmla="*/ 8 w 188"/>
                  <a:gd name="T31" fmla="*/ 10 h 292"/>
                  <a:gd name="T32" fmla="*/ 8 w 188"/>
                  <a:gd name="T33" fmla="*/ 9 h 292"/>
                  <a:gd name="T34" fmla="*/ 8 w 188"/>
                  <a:gd name="T35" fmla="*/ 9 h 292"/>
                  <a:gd name="T36" fmla="*/ 7 w 188"/>
                  <a:gd name="T37" fmla="*/ 8 h 292"/>
                  <a:gd name="T38" fmla="*/ 7 w 188"/>
                  <a:gd name="T39" fmla="*/ 8 h 292"/>
                  <a:gd name="T40" fmla="*/ 7 w 188"/>
                  <a:gd name="T41" fmla="*/ 7 h 292"/>
                  <a:gd name="T42" fmla="*/ 7 w 188"/>
                  <a:gd name="T43" fmla="*/ 6 h 292"/>
                  <a:gd name="T44" fmla="*/ 7 w 188"/>
                  <a:gd name="T45" fmla="*/ 6 h 292"/>
                  <a:gd name="T46" fmla="*/ 6 w 188"/>
                  <a:gd name="T47" fmla="*/ 5 h 292"/>
                  <a:gd name="T48" fmla="*/ 6 w 188"/>
                  <a:gd name="T49" fmla="*/ 4 h 292"/>
                  <a:gd name="T50" fmla="*/ 6 w 188"/>
                  <a:gd name="T51" fmla="*/ 4 h 292"/>
                  <a:gd name="T52" fmla="*/ 5 w 188"/>
                  <a:gd name="T53" fmla="*/ 3 h 292"/>
                  <a:gd name="T54" fmla="*/ 5 w 188"/>
                  <a:gd name="T55" fmla="*/ 3 h 292"/>
                  <a:gd name="T56" fmla="*/ 5 w 188"/>
                  <a:gd name="T57" fmla="*/ 3 h 292"/>
                  <a:gd name="T58" fmla="*/ 4 w 188"/>
                  <a:gd name="T59" fmla="*/ 2 h 292"/>
                  <a:gd name="T60" fmla="*/ 4 w 188"/>
                  <a:gd name="T61" fmla="*/ 2 h 292"/>
                  <a:gd name="T62" fmla="*/ 3 w 188"/>
                  <a:gd name="T63" fmla="*/ 1 h 292"/>
                  <a:gd name="T64" fmla="*/ 3 w 188"/>
                  <a:gd name="T65" fmla="*/ 1 h 292"/>
                  <a:gd name="T66" fmla="*/ 2 w 188"/>
                  <a:gd name="T67" fmla="*/ 1 h 292"/>
                  <a:gd name="T68" fmla="*/ 2 w 188"/>
                  <a:gd name="T69" fmla="*/ 0 h 292"/>
                  <a:gd name="T70" fmla="*/ 1 w 188"/>
                  <a:gd name="T71" fmla="*/ 0 h 292"/>
                  <a:gd name="T72" fmla="*/ 1 w 188"/>
                  <a:gd name="T73" fmla="*/ 0 h 292"/>
                  <a:gd name="T74" fmla="*/ 0 w 188"/>
                  <a:gd name="T75" fmla="*/ 0 h 292"/>
                  <a:gd name="T76" fmla="*/ 0 w 188"/>
                  <a:gd name="T77" fmla="*/ 0 h 292"/>
                  <a:gd name="T78" fmla="*/ 0 w 188"/>
                  <a:gd name="T79" fmla="*/ 0 h 292"/>
                  <a:gd name="T80" fmla="*/ 0 w 188"/>
                  <a:gd name="T81" fmla="*/ 0 h 292"/>
                  <a:gd name="T82" fmla="*/ 1 w 188"/>
                  <a:gd name="T83" fmla="*/ 1 h 292"/>
                  <a:gd name="T84" fmla="*/ 1 w 188"/>
                  <a:gd name="T85" fmla="*/ 2 h 292"/>
                  <a:gd name="T86" fmla="*/ 1 w 188"/>
                  <a:gd name="T87" fmla="*/ 3 h 292"/>
                  <a:gd name="T88" fmla="*/ 1 w 188"/>
                  <a:gd name="T89" fmla="*/ 3 h 292"/>
                  <a:gd name="T90" fmla="*/ 0 w 188"/>
                  <a:gd name="T91" fmla="*/ 4 h 292"/>
                  <a:gd name="T92" fmla="*/ 0 w 188"/>
                  <a:gd name="T93" fmla="*/ 5 h 292"/>
                  <a:gd name="T94" fmla="*/ 0 w 188"/>
                  <a:gd name="T95" fmla="*/ 5 h 292"/>
                  <a:gd name="T96" fmla="*/ 0 w 188"/>
                  <a:gd name="T97" fmla="*/ 6 h 2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8"/>
                  <a:gd name="T148" fmla="*/ 0 h 292"/>
                  <a:gd name="T149" fmla="*/ 188 w 188"/>
                  <a:gd name="T150" fmla="*/ 292 h 2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8" h="292">
                    <a:moveTo>
                      <a:pt x="0" y="141"/>
                    </a:moveTo>
                    <a:lnTo>
                      <a:pt x="3" y="152"/>
                    </a:lnTo>
                    <a:lnTo>
                      <a:pt x="12" y="169"/>
                    </a:lnTo>
                    <a:lnTo>
                      <a:pt x="25" y="186"/>
                    </a:lnTo>
                    <a:lnTo>
                      <a:pt x="41" y="207"/>
                    </a:lnTo>
                    <a:lnTo>
                      <a:pt x="58" y="226"/>
                    </a:lnTo>
                    <a:lnTo>
                      <a:pt x="75" y="244"/>
                    </a:lnTo>
                    <a:lnTo>
                      <a:pt x="91" y="260"/>
                    </a:lnTo>
                    <a:lnTo>
                      <a:pt x="104" y="272"/>
                    </a:lnTo>
                    <a:lnTo>
                      <a:pt x="116" y="281"/>
                    </a:lnTo>
                    <a:lnTo>
                      <a:pt x="131" y="288"/>
                    </a:lnTo>
                    <a:lnTo>
                      <a:pt x="146" y="292"/>
                    </a:lnTo>
                    <a:lnTo>
                      <a:pt x="160" y="292"/>
                    </a:lnTo>
                    <a:lnTo>
                      <a:pt x="173" y="286"/>
                    </a:lnTo>
                    <a:lnTo>
                      <a:pt x="183" y="274"/>
                    </a:lnTo>
                    <a:lnTo>
                      <a:pt x="188" y="254"/>
                    </a:lnTo>
                    <a:lnTo>
                      <a:pt x="188" y="223"/>
                    </a:lnTo>
                    <a:lnTo>
                      <a:pt x="187" y="220"/>
                    </a:lnTo>
                    <a:lnTo>
                      <a:pt x="185" y="211"/>
                    </a:lnTo>
                    <a:lnTo>
                      <a:pt x="181" y="197"/>
                    </a:lnTo>
                    <a:lnTo>
                      <a:pt x="176" y="181"/>
                    </a:lnTo>
                    <a:lnTo>
                      <a:pt x="170" y="162"/>
                    </a:lnTo>
                    <a:lnTo>
                      <a:pt x="163" y="142"/>
                    </a:lnTo>
                    <a:lnTo>
                      <a:pt x="156" y="123"/>
                    </a:lnTo>
                    <a:lnTo>
                      <a:pt x="149" y="105"/>
                    </a:lnTo>
                    <a:lnTo>
                      <a:pt x="144" y="97"/>
                    </a:lnTo>
                    <a:lnTo>
                      <a:pt x="136" y="87"/>
                    </a:lnTo>
                    <a:lnTo>
                      <a:pt x="127" y="77"/>
                    </a:lnTo>
                    <a:lnTo>
                      <a:pt x="115" y="67"/>
                    </a:lnTo>
                    <a:lnTo>
                      <a:pt x="103" y="55"/>
                    </a:lnTo>
                    <a:lnTo>
                      <a:pt x="90" y="45"/>
                    </a:lnTo>
                    <a:lnTo>
                      <a:pt x="75" y="35"/>
                    </a:lnTo>
                    <a:lnTo>
                      <a:pt x="62" y="26"/>
                    </a:lnTo>
                    <a:lnTo>
                      <a:pt x="49" y="17"/>
                    </a:lnTo>
                    <a:lnTo>
                      <a:pt x="38" y="10"/>
                    </a:lnTo>
                    <a:lnTo>
                      <a:pt x="26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9" y="11"/>
                    </a:lnTo>
                    <a:lnTo>
                      <a:pt x="15" y="29"/>
                    </a:lnTo>
                    <a:lnTo>
                      <a:pt x="17" y="48"/>
                    </a:lnTo>
                    <a:lnTo>
                      <a:pt x="16" y="67"/>
                    </a:lnTo>
                    <a:lnTo>
                      <a:pt x="13" y="85"/>
                    </a:lnTo>
                    <a:lnTo>
                      <a:pt x="8" y="102"/>
                    </a:lnTo>
                    <a:lnTo>
                      <a:pt x="4" y="118"/>
                    </a:lnTo>
                    <a:lnTo>
                      <a:pt x="1" y="13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Freeform 154"/>
              <p:cNvSpPr>
                <a:spLocks/>
              </p:cNvSpPr>
              <p:nvPr/>
            </p:nvSpPr>
            <p:spPr bwMode="auto">
              <a:xfrm>
                <a:off x="5416" y="1368"/>
                <a:ext cx="35" cy="55"/>
              </a:xfrm>
              <a:custGeom>
                <a:avLst/>
                <a:gdLst>
                  <a:gd name="T0" fmla="*/ 0 w 174"/>
                  <a:gd name="T1" fmla="*/ 5 h 277"/>
                  <a:gd name="T2" fmla="*/ 0 w 174"/>
                  <a:gd name="T3" fmla="*/ 6 h 277"/>
                  <a:gd name="T4" fmla="*/ 0 w 174"/>
                  <a:gd name="T5" fmla="*/ 6 h 277"/>
                  <a:gd name="T6" fmla="*/ 1 w 174"/>
                  <a:gd name="T7" fmla="*/ 7 h 277"/>
                  <a:gd name="T8" fmla="*/ 1 w 174"/>
                  <a:gd name="T9" fmla="*/ 8 h 277"/>
                  <a:gd name="T10" fmla="*/ 2 w 174"/>
                  <a:gd name="T11" fmla="*/ 9 h 277"/>
                  <a:gd name="T12" fmla="*/ 3 w 174"/>
                  <a:gd name="T13" fmla="*/ 9 h 277"/>
                  <a:gd name="T14" fmla="*/ 3 w 174"/>
                  <a:gd name="T15" fmla="*/ 10 h 277"/>
                  <a:gd name="T16" fmla="*/ 4 w 174"/>
                  <a:gd name="T17" fmla="*/ 10 h 277"/>
                  <a:gd name="T18" fmla="*/ 4 w 174"/>
                  <a:gd name="T19" fmla="*/ 11 h 277"/>
                  <a:gd name="T20" fmla="*/ 5 w 174"/>
                  <a:gd name="T21" fmla="*/ 11 h 277"/>
                  <a:gd name="T22" fmla="*/ 5 w 174"/>
                  <a:gd name="T23" fmla="*/ 11 h 277"/>
                  <a:gd name="T24" fmla="*/ 6 w 174"/>
                  <a:gd name="T25" fmla="*/ 11 h 277"/>
                  <a:gd name="T26" fmla="*/ 6 w 174"/>
                  <a:gd name="T27" fmla="*/ 11 h 277"/>
                  <a:gd name="T28" fmla="*/ 7 w 174"/>
                  <a:gd name="T29" fmla="*/ 10 h 277"/>
                  <a:gd name="T30" fmla="*/ 7 w 174"/>
                  <a:gd name="T31" fmla="*/ 10 h 277"/>
                  <a:gd name="T32" fmla="*/ 7 w 174"/>
                  <a:gd name="T33" fmla="*/ 8 h 277"/>
                  <a:gd name="T34" fmla="*/ 7 w 174"/>
                  <a:gd name="T35" fmla="*/ 8 h 277"/>
                  <a:gd name="T36" fmla="*/ 7 w 174"/>
                  <a:gd name="T37" fmla="*/ 8 h 277"/>
                  <a:gd name="T38" fmla="*/ 7 w 174"/>
                  <a:gd name="T39" fmla="*/ 7 h 277"/>
                  <a:gd name="T40" fmla="*/ 7 w 174"/>
                  <a:gd name="T41" fmla="*/ 7 h 277"/>
                  <a:gd name="T42" fmla="*/ 6 w 174"/>
                  <a:gd name="T43" fmla="*/ 6 h 277"/>
                  <a:gd name="T44" fmla="*/ 6 w 174"/>
                  <a:gd name="T45" fmla="*/ 5 h 277"/>
                  <a:gd name="T46" fmla="*/ 6 w 174"/>
                  <a:gd name="T47" fmla="*/ 5 h 277"/>
                  <a:gd name="T48" fmla="*/ 6 w 174"/>
                  <a:gd name="T49" fmla="*/ 4 h 277"/>
                  <a:gd name="T50" fmla="*/ 5 w 174"/>
                  <a:gd name="T51" fmla="*/ 3 h 277"/>
                  <a:gd name="T52" fmla="*/ 4 w 174"/>
                  <a:gd name="T53" fmla="*/ 3 h 277"/>
                  <a:gd name="T54" fmla="*/ 3 w 174"/>
                  <a:gd name="T55" fmla="*/ 2 h 277"/>
                  <a:gd name="T56" fmla="*/ 2 w 174"/>
                  <a:gd name="T57" fmla="*/ 1 h 277"/>
                  <a:gd name="T58" fmla="*/ 1 w 174"/>
                  <a:gd name="T59" fmla="*/ 0 h 277"/>
                  <a:gd name="T60" fmla="*/ 1 w 174"/>
                  <a:gd name="T61" fmla="*/ 0 h 277"/>
                  <a:gd name="T62" fmla="*/ 0 w 174"/>
                  <a:gd name="T63" fmla="*/ 0 h 277"/>
                  <a:gd name="T64" fmla="*/ 0 w 174"/>
                  <a:gd name="T65" fmla="*/ 0 h 277"/>
                  <a:gd name="T66" fmla="*/ 1 w 174"/>
                  <a:gd name="T67" fmla="*/ 1 h 277"/>
                  <a:gd name="T68" fmla="*/ 1 w 174"/>
                  <a:gd name="T69" fmla="*/ 2 h 277"/>
                  <a:gd name="T70" fmla="*/ 1 w 174"/>
                  <a:gd name="T71" fmla="*/ 3 h 277"/>
                  <a:gd name="T72" fmla="*/ 0 w 174"/>
                  <a:gd name="T73" fmla="*/ 3 h 277"/>
                  <a:gd name="T74" fmla="*/ 0 w 174"/>
                  <a:gd name="T75" fmla="*/ 4 h 277"/>
                  <a:gd name="T76" fmla="*/ 0 w 174"/>
                  <a:gd name="T77" fmla="*/ 4 h 277"/>
                  <a:gd name="T78" fmla="*/ 0 w 174"/>
                  <a:gd name="T79" fmla="*/ 5 h 277"/>
                  <a:gd name="T80" fmla="*/ 0 w 174"/>
                  <a:gd name="T81" fmla="*/ 5 h 2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4"/>
                  <a:gd name="T124" fmla="*/ 0 h 277"/>
                  <a:gd name="T125" fmla="*/ 174 w 174"/>
                  <a:gd name="T126" fmla="*/ 277 h 2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4" h="277">
                    <a:moveTo>
                      <a:pt x="0" y="134"/>
                    </a:moveTo>
                    <a:lnTo>
                      <a:pt x="3" y="145"/>
                    </a:lnTo>
                    <a:lnTo>
                      <a:pt x="11" y="160"/>
                    </a:lnTo>
                    <a:lnTo>
                      <a:pt x="23" y="177"/>
                    </a:lnTo>
                    <a:lnTo>
                      <a:pt x="37" y="196"/>
                    </a:lnTo>
                    <a:lnTo>
                      <a:pt x="53" y="215"/>
                    </a:lnTo>
                    <a:lnTo>
                      <a:pt x="69" y="232"/>
                    </a:lnTo>
                    <a:lnTo>
                      <a:pt x="83" y="247"/>
                    </a:lnTo>
                    <a:lnTo>
                      <a:pt x="95" y="258"/>
                    </a:lnTo>
                    <a:lnTo>
                      <a:pt x="107" y="266"/>
                    </a:lnTo>
                    <a:lnTo>
                      <a:pt x="121" y="273"/>
                    </a:lnTo>
                    <a:lnTo>
                      <a:pt x="135" y="277"/>
                    </a:lnTo>
                    <a:lnTo>
                      <a:pt x="148" y="277"/>
                    </a:lnTo>
                    <a:lnTo>
                      <a:pt x="159" y="271"/>
                    </a:lnTo>
                    <a:lnTo>
                      <a:pt x="169" y="260"/>
                    </a:lnTo>
                    <a:lnTo>
                      <a:pt x="174" y="240"/>
                    </a:lnTo>
                    <a:lnTo>
                      <a:pt x="174" y="211"/>
                    </a:lnTo>
                    <a:lnTo>
                      <a:pt x="173" y="208"/>
                    </a:lnTo>
                    <a:lnTo>
                      <a:pt x="171" y="200"/>
                    </a:lnTo>
                    <a:lnTo>
                      <a:pt x="167" y="186"/>
                    </a:lnTo>
                    <a:lnTo>
                      <a:pt x="163" y="170"/>
                    </a:lnTo>
                    <a:lnTo>
                      <a:pt x="157" y="153"/>
                    </a:lnTo>
                    <a:lnTo>
                      <a:pt x="151" y="134"/>
                    </a:lnTo>
                    <a:lnTo>
                      <a:pt x="144" y="116"/>
                    </a:lnTo>
                    <a:lnTo>
                      <a:pt x="138" y="99"/>
                    </a:lnTo>
                    <a:lnTo>
                      <a:pt x="127" y="82"/>
                    </a:lnTo>
                    <a:lnTo>
                      <a:pt x="107" y="63"/>
                    </a:lnTo>
                    <a:lnTo>
                      <a:pt x="83" y="42"/>
                    </a:lnTo>
                    <a:lnTo>
                      <a:pt x="58" y="24"/>
                    </a:lnTo>
                    <a:lnTo>
                      <a:pt x="35" y="10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9" y="11"/>
                    </a:lnTo>
                    <a:lnTo>
                      <a:pt x="15" y="28"/>
                    </a:lnTo>
                    <a:lnTo>
                      <a:pt x="16" y="45"/>
                    </a:lnTo>
                    <a:lnTo>
                      <a:pt x="15" y="63"/>
                    </a:lnTo>
                    <a:lnTo>
                      <a:pt x="12" y="80"/>
                    </a:lnTo>
                    <a:lnTo>
                      <a:pt x="8" y="96"/>
                    </a:lnTo>
                    <a:lnTo>
                      <a:pt x="4" y="112"/>
                    </a:lnTo>
                    <a:lnTo>
                      <a:pt x="1" y="12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Freeform 155"/>
              <p:cNvSpPr>
                <a:spLocks/>
              </p:cNvSpPr>
              <p:nvPr/>
            </p:nvSpPr>
            <p:spPr bwMode="auto">
              <a:xfrm>
                <a:off x="5418" y="1370"/>
                <a:ext cx="32" cy="52"/>
              </a:xfrm>
              <a:custGeom>
                <a:avLst/>
                <a:gdLst>
                  <a:gd name="T0" fmla="*/ 6 w 160"/>
                  <a:gd name="T1" fmla="*/ 8 h 260"/>
                  <a:gd name="T2" fmla="*/ 6 w 160"/>
                  <a:gd name="T3" fmla="*/ 8 h 260"/>
                  <a:gd name="T4" fmla="*/ 6 w 160"/>
                  <a:gd name="T5" fmla="*/ 7 h 260"/>
                  <a:gd name="T6" fmla="*/ 6 w 160"/>
                  <a:gd name="T7" fmla="*/ 7 h 260"/>
                  <a:gd name="T8" fmla="*/ 6 w 160"/>
                  <a:gd name="T9" fmla="*/ 6 h 260"/>
                  <a:gd name="T10" fmla="*/ 6 w 160"/>
                  <a:gd name="T11" fmla="*/ 6 h 260"/>
                  <a:gd name="T12" fmla="*/ 6 w 160"/>
                  <a:gd name="T13" fmla="*/ 5 h 260"/>
                  <a:gd name="T14" fmla="*/ 5 w 160"/>
                  <a:gd name="T15" fmla="*/ 4 h 260"/>
                  <a:gd name="T16" fmla="*/ 5 w 160"/>
                  <a:gd name="T17" fmla="*/ 4 h 260"/>
                  <a:gd name="T18" fmla="*/ 5 w 160"/>
                  <a:gd name="T19" fmla="*/ 3 h 260"/>
                  <a:gd name="T20" fmla="*/ 4 w 160"/>
                  <a:gd name="T21" fmla="*/ 2 h 260"/>
                  <a:gd name="T22" fmla="*/ 3 w 160"/>
                  <a:gd name="T23" fmla="*/ 2 h 260"/>
                  <a:gd name="T24" fmla="*/ 2 w 160"/>
                  <a:gd name="T25" fmla="*/ 1 h 260"/>
                  <a:gd name="T26" fmla="*/ 1 w 160"/>
                  <a:gd name="T27" fmla="*/ 0 h 260"/>
                  <a:gd name="T28" fmla="*/ 1 w 160"/>
                  <a:gd name="T29" fmla="*/ 0 h 260"/>
                  <a:gd name="T30" fmla="*/ 0 w 160"/>
                  <a:gd name="T31" fmla="*/ 0 h 260"/>
                  <a:gd name="T32" fmla="*/ 0 w 160"/>
                  <a:gd name="T33" fmla="*/ 0 h 260"/>
                  <a:gd name="T34" fmla="*/ 1 w 160"/>
                  <a:gd name="T35" fmla="*/ 2 h 260"/>
                  <a:gd name="T36" fmla="*/ 1 w 160"/>
                  <a:gd name="T37" fmla="*/ 3 h 260"/>
                  <a:gd name="T38" fmla="*/ 0 w 160"/>
                  <a:gd name="T39" fmla="*/ 4 h 260"/>
                  <a:gd name="T40" fmla="*/ 0 w 160"/>
                  <a:gd name="T41" fmla="*/ 5 h 260"/>
                  <a:gd name="T42" fmla="*/ 0 w 160"/>
                  <a:gd name="T43" fmla="*/ 5 h 260"/>
                  <a:gd name="T44" fmla="*/ 0 w 160"/>
                  <a:gd name="T45" fmla="*/ 6 h 260"/>
                  <a:gd name="T46" fmla="*/ 1 w 160"/>
                  <a:gd name="T47" fmla="*/ 7 h 260"/>
                  <a:gd name="T48" fmla="*/ 1 w 160"/>
                  <a:gd name="T49" fmla="*/ 7 h 260"/>
                  <a:gd name="T50" fmla="*/ 2 w 160"/>
                  <a:gd name="T51" fmla="*/ 8 h 260"/>
                  <a:gd name="T52" fmla="*/ 3 w 160"/>
                  <a:gd name="T53" fmla="*/ 9 h 260"/>
                  <a:gd name="T54" fmla="*/ 3 w 160"/>
                  <a:gd name="T55" fmla="*/ 9 h 260"/>
                  <a:gd name="T56" fmla="*/ 4 w 160"/>
                  <a:gd name="T57" fmla="*/ 10 h 260"/>
                  <a:gd name="T58" fmla="*/ 4 w 160"/>
                  <a:gd name="T59" fmla="*/ 10 h 260"/>
                  <a:gd name="T60" fmla="*/ 4 w 160"/>
                  <a:gd name="T61" fmla="*/ 10 h 260"/>
                  <a:gd name="T62" fmla="*/ 5 w 160"/>
                  <a:gd name="T63" fmla="*/ 10 h 260"/>
                  <a:gd name="T64" fmla="*/ 5 w 160"/>
                  <a:gd name="T65" fmla="*/ 10 h 260"/>
                  <a:gd name="T66" fmla="*/ 6 w 160"/>
                  <a:gd name="T67" fmla="*/ 10 h 260"/>
                  <a:gd name="T68" fmla="*/ 6 w 160"/>
                  <a:gd name="T69" fmla="*/ 10 h 260"/>
                  <a:gd name="T70" fmla="*/ 6 w 160"/>
                  <a:gd name="T71" fmla="*/ 9 h 260"/>
                  <a:gd name="T72" fmla="*/ 6 w 160"/>
                  <a:gd name="T73" fmla="*/ 8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"/>
                  <a:gd name="T112" fmla="*/ 0 h 260"/>
                  <a:gd name="T113" fmla="*/ 160 w 160"/>
                  <a:gd name="T114" fmla="*/ 260 h 2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" h="260">
                    <a:moveTo>
                      <a:pt x="160" y="198"/>
                    </a:moveTo>
                    <a:lnTo>
                      <a:pt x="159" y="195"/>
                    </a:lnTo>
                    <a:lnTo>
                      <a:pt x="157" y="187"/>
                    </a:lnTo>
                    <a:lnTo>
                      <a:pt x="154" y="174"/>
                    </a:lnTo>
                    <a:lnTo>
                      <a:pt x="150" y="160"/>
                    </a:lnTo>
                    <a:lnTo>
                      <a:pt x="145" y="143"/>
                    </a:lnTo>
                    <a:lnTo>
                      <a:pt x="140" y="125"/>
                    </a:lnTo>
                    <a:lnTo>
                      <a:pt x="134" y="108"/>
                    </a:lnTo>
                    <a:lnTo>
                      <a:pt x="128" y="93"/>
                    </a:lnTo>
                    <a:lnTo>
                      <a:pt x="118" y="76"/>
                    </a:lnTo>
                    <a:lnTo>
                      <a:pt x="99" y="58"/>
                    </a:lnTo>
                    <a:lnTo>
                      <a:pt x="78" y="38"/>
                    </a:lnTo>
                    <a:lnTo>
                      <a:pt x="55" y="21"/>
                    </a:lnTo>
                    <a:lnTo>
                      <a:pt x="34" y="8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9" y="9"/>
                    </a:lnTo>
                    <a:lnTo>
                      <a:pt x="17" y="41"/>
                    </a:lnTo>
                    <a:lnTo>
                      <a:pt x="13" y="75"/>
                    </a:lnTo>
                    <a:lnTo>
                      <a:pt x="4" y="105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10" y="151"/>
                    </a:lnTo>
                    <a:lnTo>
                      <a:pt x="22" y="166"/>
                    </a:lnTo>
                    <a:lnTo>
                      <a:pt x="35" y="185"/>
                    </a:lnTo>
                    <a:lnTo>
                      <a:pt x="49" y="202"/>
                    </a:lnTo>
                    <a:lnTo>
                      <a:pt x="64" y="218"/>
                    </a:lnTo>
                    <a:lnTo>
                      <a:pt x="77" y="233"/>
                    </a:lnTo>
                    <a:lnTo>
                      <a:pt x="88" y="243"/>
                    </a:lnTo>
                    <a:lnTo>
                      <a:pt x="98" y="251"/>
                    </a:lnTo>
                    <a:lnTo>
                      <a:pt x="111" y="257"/>
                    </a:lnTo>
                    <a:lnTo>
                      <a:pt x="124" y="260"/>
                    </a:lnTo>
                    <a:lnTo>
                      <a:pt x="136" y="260"/>
                    </a:lnTo>
                    <a:lnTo>
                      <a:pt x="147" y="255"/>
                    </a:lnTo>
                    <a:lnTo>
                      <a:pt x="156" y="244"/>
                    </a:lnTo>
                    <a:lnTo>
                      <a:pt x="160" y="225"/>
                    </a:lnTo>
                    <a:lnTo>
                      <a:pt x="160" y="198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1" name="Freeform 156"/>
              <p:cNvSpPr>
                <a:spLocks/>
              </p:cNvSpPr>
              <p:nvPr/>
            </p:nvSpPr>
            <p:spPr bwMode="auto">
              <a:xfrm>
                <a:off x="5498" y="1209"/>
                <a:ext cx="70" cy="119"/>
              </a:xfrm>
              <a:custGeom>
                <a:avLst/>
                <a:gdLst>
                  <a:gd name="T0" fmla="*/ 7 w 352"/>
                  <a:gd name="T1" fmla="*/ 0 h 597"/>
                  <a:gd name="T2" fmla="*/ 7 w 352"/>
                  <a:gd name="T3" fmla="*/ 0 h 597"/>
                  <a:gd name="T4" fmla="*/ 6 w 352"/>
                  <a:gd name="T5" fmla="*/ 0 h 597"/>
                  <a:gd name="T6" fmla="*/ 5 w 352"/>
                  <a:gd name="T7" fmla="*/ 0 h 597"/>
                  <a:gd name="T8" fmla="*/ 4 w 352"/>
                  <a:gd name="T9" fmla="*/ 1 h 597"/>
                  <a:gd name="T10" fmla="*/ 3 w 352"/>
                  <a:gd name="T11" fmla="*/ 2 h 597"/>
                  <a:gd name="T12" fmla="*/ 1 w 352"/>
                  <a:gd name="T13" fmla="*/ 3 h 597"/>
                  <a:gd name="T14" fmla="*/ 1 w 352"/>
                  <a:gd name="T15" fmla="*/ 6 h 597"/>
                  <a:gd name="T16" fmla="*/ 0 w 352"/>
                  <a:gd name="T17" fmla="*/ 10 h 597"/>
                  <a:gd name="T18" fmla="*/ 0 w 352"/>
                  <a:gd name="T19" fmla="*/ 15 h 597"/>
                  <a:gd name="T20" fmla="*/ 1 w 352"/>
                  <a:gd name="T21" fmla="*/ 18 h 597"/>
                  <a:gd name="T22" fmla="*/ 3 w 352"/>
                  <a:gd name="T23" fmla="*/ 20 h 597"/>
                  <a:gd name="T24" fmla="*/ 4 w 352"/>
                  <a:gd name="T25" fmla="*/ 20 h 597"/>
                  <a:gd name="T26" fmla="*/ 4 w 352"/>
                  <a:gd name="T27" fmla="*/ 21 h 597"/>
                  <a:gd name="T28" fmla="*/ 4 w 352"/>
                  <a:gd name="T29" fmla="*/ 23 h 597"/>
                  <a:gd name="T30" fmla="*/ 4 w 352"/>
                  <a:gd name="T31" fmla="*/ 24 h 597"/>
                  <a:gd name="T32" fmla="*/ 5 w 352"/>
                  <a:gd name="T33" fmla="*/ 24 h 597"/>
                  <a:gd name="T34" fmla="*/ 7 w 352"/>
                  <a:gd name="T35" fmla="*/ 24 h 597"/>
                  <a:gd name="T36" fmla="*/ 8 w 352"/>
                  <a:gd name="T37" fmla="*/ 23 h 597"/>
                  <a:gd name="T38" fmla="*/ 10 w 352"/>
                  <a:gd name="T39" fmla="*/ 22 h 597"/>
                  <a:gd name="T40" fmla="*/ 11 w 352"/>
                  <a:gd name="T41" fmla="*/ 20 h 597"/>
                  <a:gd name="T42" fmla="*/ 12 w 352"/>
                  <a:gd name="T43" fmla="*/ 18 h 597"/>
                  <a:gd name="T44" fmla="*/ 13 w 352"/>
                  <a:gd name="T45" fmla="*/ 16 h 597"/>
                  <a:gd name="T46" fmla="*/ 13 w 352"/>
                  <a:gd name="T47" fmla="*/ 13 h 597"/>
                  <a:gd name="T48" fmla="*/ 14 w 352"/>
                  <a:gd name="T49" fmla="*/ 11 h 597"/>
                  <a:gd name="T50" fmla="*/ 13 w 352"/>
                  <a:gd name="T51" fmla="*/ 10 h 597"/>
                  <a:gd name="T52" fmla="*/ 12 w 352"/>
                  <a:gd name="T53" fmla="*/ 9 h 597"/>
                  <a:gd name="T54" fmla="*/ 12 w 352"/>
                  <a:gd name="T55" fmla="*/ 8 h 597"/>
                  <a:gd name="T56" fmla="*/ 11 w 352"/>
                  <a:gd name="T57" fmla="*/ 7 h 597"/>
                  <a:gd name="T58" fmla="*/ 11 w 352"/>
                  <a:gd name="T59" fmla="*/ 6 h 597"/>
                  <a:gd name="T60" fmla="*/ 12 w 352"/>
                  <a:gd name="T61" fmla="*/ 5 h 597"/>
                  <a:gd name="T62" fmla="*/ 13 w 352"/>
                  <a:gd name="T63" fmla="*/ 5 h 597"/>
                  <a:gd name="T64" fmla="*/ 13 w 352"/>
                  <a:gd name="T65" fmla="*/ 4 h 597"/>
                  <a:gd name="T66" fmla="*/ 13 w 352"/>
                  <a:gd name="T67" fmla="*/ 3 h 597"/>
                  <a:gd name="T68" fmla="*/ 13 w 352"/>
                  <a:gd name="T69" fmla="*/ 2 h 597"/>
                  <a:gd name="T70" fmla="*/ 13 w 352"/>
                  <a:gd name="T71" fmla="*/ 1 h 597"/>
                  <a:gd name="T72" fmla="*/ 11 w 352"/>
                  <a:gd name="T73" fmla="*/ 1 h 597"/>
                  <a:gd name="T74" fmla="*/ 9 w 352"/>
                  <a:gd name="T75" fmla="*/ 0 h 5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2"/>
                  <a:gd name="T115" fmla="*/ 0 h 597"/>
                  <a:gd name="T116" fmla="*/ 352 w 352"/>
                  <a:gd name="T117" fmla="*/ 597 h 5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2" h="597">
                    <a:moveTo>
                      <a:pt x="188" y="1"/>
                    </a:moveTo>
                    <a:lnTo>
                      <a:pt x="186" y="1"/>
                    </a:lnTo>
                    <a:lnTo>
                      <a:pt x="182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52" y="1"/>
                    </a:lnTo>
                    <a:lnTo>
                      <a:pt x="140" y="3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95" y="21"/>
                    </a:lnTo>
                    <a:lnTo>
                      <a:pt x="80" y="32"/>
                    </a:lnTo>
                    <a:lnTo>
                      <a:pt x="64" y="47"/>
                    </a:lnTo>
                    <a:lnTo>
                      <a:pt x="50" y="64"/>
                    </a:lnTo>
                    <a:lnTo>
                      <a:pt x="37" y="87"/>
                    </a:lnTo>
                    <a:lnTo>
                      <a:pt x="25" y="114"/>
                    </a:lnTo>
                    <a:lnTo>
                      <a:pt x="16" y="145"/>
                    </a:lnTo>
                    <a:lnTo>
                      <a:pt x="9" y="182"/>
                    </a:lnTo>
                    <a:lnTo>
                      <a:pt x="1" y="256"/>
                    </a:lnTo>
                    <a:lnTo>
                      <a:pt x="0" y="319"/>
                    </a:lnTo>
                    <a:lnTo>
                      <a:pt x="4" y="372"/>
                    </a:lnTo>
                    <a:lnTo>
                      <a:pt x="13" y="415"/>
                    </a:lnTo>
                    <a:lnTo>
                      <a:pt x="26" y="450"/>
                    </a:lnTo>
                    <a:lnTo>
                      <a:pt x="44" y="476"/>
                    </a:lnTo>
                    <a:lnTo>
                      <a:pt x="64" y="495"/>
                    </a:lnTo>
                    <a:lnTo>
                      <a:pt x="88" y="506"/>
                    </a:lnTo>
                    <a:lnTo>
                      <a:pt x="92" y="510"/>
                    </a:lnTo>
                    <a:lnTo>
                      <a:pt x="99" y="520"/>
                    </a:lnTo>
                    <a:lnTo>
                      <a:pt x="104" y="539"/>
                    </a:lnTo>
                    <a:lnTo>
                      <a:pt x="103" y="563"/>
                    </a:lnTo>
                    <a:lnTo>
                      <a:pt x="103" y="574"/>
                    </a:lnTo>
                    <a:lnTo>
                      <a:pt x="106" y="583"/>
                    </a:lnTo>
                    <a:lnTo>
                      <a:pt x="113" y="590"/>
                    </a:lnTo>
                    <a:lnTo>
                      <a:pt x="125" y="595"/>
                    </a:lnTo>
                    <a:lnTo>
                      <a:pt x="137" y="597"/>
                    </a:lnTo>
                    <a:lnTo>
                      <a:pt x="152" y="596"/>
                    </a:lnTo>
                    <a:lnTo>
                      <a:pt x="170" y="593"/>
                    </a:lnTo>
                    <a:lnTo>
                      <a:pt x="188" y="587"/>
                    </a:lnTo>
                    <a:lnTo>
                      <a:pt x="207" y="578"/>
                    </a:lnTo>
                    <a:lnTo>
                      <a:pt x="228" y="566"/>
                    </a:lnTo>
                    <a:lnTo>
                      <a:pt x="248" y="552"/>
                    </a:lnTo>
                    <a:lnTo>
                      <a:pt x="268" y="534"/>
                    </a:lnTo>
                    <a:lnTo>
                      <a:pt x="285" y="513"/>
                    </a:lnTo>
                    <a:lnTo>
                      <a:pt x="299" y="489"/>
                    </a:lnTo>
                    <a:lnTo>
                      <a:pt x="310" y="461"/>
                    </a:lnTo>
                    <a:lnTo>
                      <a:pt x="315" y="429"/>
                    </a:lnTo>
                    <a:lnTo>
                      <a:pt x="320" y="396"/>
                    </a:lnTo>
                    <a:lnTo>
                      <a:pt x="329" y="364"/>
                    </a:lnTo>
                    <a:lnTo>
                      <a:pt x="339" y="332"/>
                    </a:lnTo>
                    <a:lnTo>
                      <a:pt x="348" y="304"/>
                    </a:lnTo>
                    <a:lnTo>
                      <a:pt x="352" y="278"/>
                    </a:lnTo>
                    <a:lnTo>
                      <a:pt x="349" y="257"/>
                    </a:lnTo>
                    <a:lnTo>
                      <a:pt x="336" y="239"/>
                    </a:lnTo>
                    <a:lnTo>
                      <a:pt x="311" y="228"/>
                    </a:lnTo>
                    <a:lnTo>
                      <a:pt x="309" y="225"/>
                    </a:lnTo>
                    <a:lnTo>
                      <a:pt x="303" y="218"/>
                    </a:lnTo>
                    <a:lnTo>
                      <a:pt x="297" y="208"/>
                    </a:lnTo>
                    <a:lnTo>
                      <a:pt x="291" y="194"/>
                    </a:lnTo>
                    <a:lnTo>
                      <a:pt x="286" y="180"/>
                    </a:lnTo>
                    <a:lnTo>
                      <a:pt x="284" y="166"/>
                    </a:lnTo>
                    <a:lnTo>
                      <a:pt x="287" y="152"/>
                    </a:lnTo>
                    <a:lnTo>
                      <a:pt x="296" y="141"/>
                    </a:lnTo>
                    <a:lnTo>
                      <a:pt x="303" y="136"/>
                    </a:lnTo>
                    <a:lnTo>
                      <a:pt x="310" y="129"/>
                    </a:lnTo>
                    <a:lnTo>
                      <a:pt x="317" y="121"/>
                    </a:lnTo>
                    <a:lnTo>
                      <a:pt x="324" y="112"/>
                    </a:lnTo>
                    <a:lnTo>
                      <a:pt x="329" y="101"/>
                    </a:lnTo>
                    <a:lnTo>
                      <a:pt x="333" y="90"/>
                    </a:lnTo>
                    <a:lnTo>
                      <a:pt x="335" y="79"/>
                    </a:lnTo>
                    <a:lnTo>
                      <a:pt x="335" y="68"/>
                    </a:lnTo>
                    <a:lnTo>
                      <a:pt x="332" y="57"/>
                    </a:lnTo>
                    <a:lnTo>
                      <a:pt x="325" y="46"/>
                    </a:lnTo>
                    <a:lnTo>
                      <a:pt x="315" y="36"/>
                    </a:lnTo>
                    <a:lnTo>
                      <a:pt x="299" y="27"/>
                    </a:lnTo>
                    <a:lnTo>
                      <a:pt x="280" y="18"/>
                    </a:lnTo>
                    <a:lnTo>
                      <a:pt x="255" y="10"/>
                    </a:lnTo>
                    <a:lnTo>
                      <a:pt x="225" y="5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2" name="Freeform 157"/>
              <p:cNvSpPr>
                <a:spLocks/>
              </p:cNvSpPr>
              <p:nvPr/>
            </p:nvSpPr>
            <p:spPr bwMode="auto">
              <a:xfrm>
                <a:off x="5499" y="1210"/>
                <a:ext cx="68" cy="116"/>
              </a:xfrm>
              <a:custGeom>
                <a:avLst/>
                <a:gdLst>
                  <a:gd name="T0" fmla="*/ 3 w 339"/>
                  <a:gd name="T1" fmla="*/ 20 h 582"/>
                  <a:gd name="T2" fmla="*/ 4 w 339"/>
                  <a:gd name="T3" fmla="*/ 21 h 582"/>
                  <a:gd name="T4" fmla="*/ 4 w 339"/>
                  <a:gd name="T5" fmla="*/ 22 h 582"/>
                  <a:gd name="T6" fmla="*/ 4 w 339"/>
                  <a:gd name="T7" fmla="*/ 22 h 582"/>
                  <a:gd name="T8" fmla="*/ 4 w 339"/>
                  <a:gd name="T9" fmla="*/ 23 h 582"/>
                  <a:gd name="T10" fmla="*/ 5 w 339"/>
                  <a:gd name="T11" fmla="*/ 23 h 582"/>
                  <a:gd name="T12" fmla="*/ 6 w 339"/>
                  <a:gd name="T13" fmla="*/ 23 h 582"/>
                  <a:gd name="T14" fmla="*/ 7 w 339"/>
                  <a:gd name="T15" fmla="*/ 23 h 582"/>
                  <a:gd name="T16" fmla="*/ 8 w 339"/>
                  <a:gd name="T17" fmla="*/ 22 h 582"/>
                  <a:gd name="T18" fmla="*/ 10 w 339"/>
                  <a:gd name="T19" fmla="*/ 21 h 582"/>
                  <a:gd name="T20" fmla="*/ 11 w 339"/>
                  <a:gd name="T21" fmla="*/ 20 h 582"/>
                  <a:gd name="T22" fmla="*/ 12 w 339"/>
                  <a:gd name="T23" fmla="*/ 18 h 582"/>
                  <a:gd name="T24" fmla="*/ 12 w 339"/>
                  <a:gd name="T25" fmla="*/ 16 h 582"/>
                  <a:gd name="T26" fmla="*/ 13 w 339"/>
                  <a:gd name="T27" fmla="*/ 13 h 582"/>
                  <a:gd name="T28" fmla="*/ 14 w 339"/>
                  <a:gd name="T29" fmla="*/ 11 h 582"/>
                  <a:gd name="T30" fmla="*/ 13 w 339"/>
                  <a:gd name="T31" fmla="*/ 9 h 582"/>
                  <a:gd name="T32" fmla="*/ 12 w 339"/>
                  <a:gd name="T33" fmla="*/ 9 h 582"/>
                  <a:gd name="T34" fmla="*/ 11 w 339"/>
                  <a:gd name="T35" fmla="*/ 8 h 582"/>
                  <a:gd name="T36" fmla="*/ 11 w 339"/>
                  <a:gd name="T37" fmla="*/ 7 h 582"/>
                  <a:gd name="T38" fmla="*/ 11 w 339"/>
                  <a:gd name="T39" fmla="*/ 6 h 582"/>
                  <a:gd name="T40" fmla="*/ 12 w 339"/>
                  <a:gd name="T41" fmla="*/ 5 h 582"/>
                  <a:gd name="T42" fmla="*/ 12 w 339"/>
                  <a:gd name="T43" fmla="*/ 5 h 582"/>
                  <a:gd name="T44" fmla="*/ 13 w 339"/>
                  <a:gd name="T45" fmla="*/ 4 h 582"/>
                  <a:gd name="T46" fmla="*/ 13 w 339"/>
                  <a:gd name="T47" fmla="*/ 3 h 582"/>
                  <a:gd name="T48" fmla="*/ 13 w 339"/>
                  <a:gd name="T49" fmla="*/ 2 h 582"/>
                  <a:gd name="T50" fmla="*/ 12 w 339"/>
                  <a:gd name="T51" fmla="*/ 1 h 582"/>
                  <a:gd name="T52" fmla="*/ 11 w 339"/>
                  <a:gd name="T53" fmla="*/ 1 h 582"/>
                  <a:gd name="T54" fmla="*/ 9 w 339"/>
                  <a:gd name="T55" fmla="*/ 0 h 582"/>
                  <a:gd name="T56" fmla="*/ 7 w 339"/>
                  <a:gd name="T57" fmla="*/ 0 h 582"/>
                  <a:gd name="T58" fmla="*/ 7 w 339"/>
                  <a:gd name="T59" fmla="*/ 0 h 582"/>
                  <a:gd name="T60" fmla="*/ 6 w 339"/>
                  <a:gd name="T61" fmla="*/ 0 h 582"/>
                  <a:gd name="T62" fmla="*/ 5 w 339"/>
                  <a:gd name="T63" fmla="*/ 0 h 582"/>
                  <a:gd name="T64" fmla="*/ 4 w 339"/>
                  <a:gd name="T65" fmla="*/ 1 h 582"/>
                  <a:gd name="T66" fmla="*/ 2 w 339"/>
                  <a:gd name="T67" fmla="*/ 2 h 582"/>
                  <a:gd name="T68" fmla="*/ 1 w 339"/>
                  <a:gd name="T69" fmla="*/ 3 h 582"/>
                  <a:gd name="T70" fmla="*/ 1 w 339"/>
                  <a:gd name="T71" fmla="*/ 6 h 582"/>
                  <a:gd name="T72" fmla="*/ 0 w 339"/>
                  <a:gd name="T73" fmla="*/ 10 h 582"/>
                  <a:gd name="T74" fmla="*/ 0 w 339"/>
                  <a:gd name="T75" fmla="*/ 14 h 582"/>
                  <a:gd name="T76" fmla="*/ 1 w 339"/>
                  <a:gd name="T77" fmla="*/ 18 h 582"/>
                  <a:gd name="T78" fmla="*/ 2 w 339"/>
                  <a:gd name="T79" fmla="*/ 19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9"/>
                  <a:gd name="T121" fmla="*/ 0 h 582"/>
                  <a:gd name="T122" fmla="*/ 339 w 339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9" h="582">
                    <a:moveTo>
                      <a:pt x="80" y="496"/>
                    </a:moveTo>
                    <a:lnTo>
                      <a:pt x="84" y="499"/>
                    </a:lnTo>
                    <a:lnTo>
                      <a:pt x="92" y="508"/>
                    </a:lnTo>
                    <a:lnTo>
                      <a:pt x="99" y="525"/>
                    </a:lnTo>
                    <a:lnTo>
                      <a:pt x="100" y="546"/>
                    </a:lnTo>
                    <a:lnTo>
                      <a:pt x="100" y="552"/>
                    </a:lnTo>
                    <a:lnTo>
                      <a:pt x="101" y="558"/>
                    </a:lnTo>
                    <a:lnTo>
                      <a:pt x="104" y="563"/>
                    </a:lnTo>
                    <a:lnTo>
                      <a:pt x="107" y="569"/>
                    </a:lnTo>
                    <a:lnTo>
                      <a:pt x="112" y="574"/>
                    </a:lnTo>
                    <a:lnTo>
                      <a:pt x="119" y="577"/>
                    </a:lnTo>
                    <a:lnTo>
                      <a:pt x="126" y="580"/>
                    </a:lnTo>
                    <a:lnTo>
                      <a:pt x="135" y="581"/>
                    </a:lnTo>
                    <a:lnTo>
                      <a:pt x="144" y="582"/>
                    </a:lnTo>
                    <a:lnTo>
                      <a:pt x="155" y="580"/>
                    </a:lnTo>
                    <a:lnTo>
                      <a:pt x="168" y="577"/>
                    </a:lnTo>
                    <a:lnTo>
                      <a:pt x="180" y="573"/>
                    </a:lnTo>
                    <a:lnTo>
                      <a:pt x="198" y="563"/>
                    </a:lnTo>
                    <a:lnTo>
                      <a:pt x="219" y="552"/>
                    </a:lnTo>
                    <a:lnTo>
                      <a:pt x="238" y="539"/>
                    </a:lnTo>
                    <a:lnTo>
                      <a:pt x="258" y="521"/>
                    </a:lnTo>
                    <a:lnTo>
                      <a:pt x="274" y="502"/>
                    </a:lnTo>
                    <a:lnTo>
                      <a:pt x="288" y="479"/>
                    </a:lnTo>
                    <a:lnTo>
                      <a:pt x="298" y="452"/>
                    </a:lnTo>
                    <a:lnTo>
                      <a:pt x="304" y="421"/>
                    </a:lnTo>
                    <a:lnTo>
                      <a:pt x="309" y="389"/>
                    </a:lnTo>
                    <a:lnTo>
                      <a:pt x="317" y="358"/>
                    </a:lnTo>
                    <a:lnTo>
                      <a:pt x="327" y="328"/>
                    </a:lnTo>
                    <a:lnTo>
                      <a:pt x="335" y="302"/>
                    </a:lnTo>
                    <a:lnTo>
                      <a:pt x="339" y="277"/>
                    </a:lnTo>
                    <a:lnTo>
                      <a:pt x="336" y="256"/>
                    </a:lnTo>
                    <a:lnTo>
                      <a:pt x="324" y="238"/>
                    </a:lnTo>
                    <a:lnTo>
                      <a:pt x="299" y="226"/>
                    </a:lnTo>
                    <a:lnTo>
                      <a:pt x="297" y="223"/>
                    </a:lnTo>
                    <a:lnTo>
                      <a:pt x="292" y="216"/>
                    </a:lnTo>
                    <a:lnTo>
                      <a:pt x="286" y="205"/>
                    </a:lnTo>
                    <a:lnTo>
                      <a:pt x="280" y="191"/>
                    </a:lnTo>
                    <a:lnTo>
                      <a:pt x="275" y="177"/>
                    </a:lnTo>
                    <a:lnTo>
                      <a:pt x="273" y="163"/>
                    </a:lnTo>
                    <a:lnTo>
                      <a:pt x="275" y="149"/>
                    </a:lnTo>
                    <a:lnTo>
                      <a:pt x="284" y="138"/>
                    </a:lnTo>
                    <a:lnTo>
                      <a:pt x="290" y="133"/>
                    </a:lnTo>
                    <a:lnTo>
                      <a:pt x="297" y="126"/>
                    </a:lnTo>
                    <a:lnTo>
                      <a:pt x="304" y="118"/>
                    </a:lnTo>
                    <a:lnTo>
                      <a:pt x="310" y="109"/>
                    </a:lnTo>
                    <a:lnTo>
                      <a:pt x="315" y="99"/>
                    </a:lnTo>
                    <a:lnTo>
                      <a:pt x="319" y="88"/>
                    </a:lnTo>
                    <a:lnTo>
                      <a:pt x="321" y="78"/>
                    </a:lnTo>
                    <a:lnTo>
                      <a:pt x="321" y="67"/>
                    </a:lnTo>
                    <a:lnTo>
                      <a:pt x="318" y="55"/>
                    </a:lnTo>
                    <a:lnTo>
                      <a:pt x="311" y="45"/>
                    </a:lnTo>
                    <a:lnTo>
                      <a:pt x="301" y="35"/>
                    </a:lnTo>
                    <a:lnTo>
                      <a:pt x="287" y="26"/>
                    </a:lnTo>
                    <a:lnTo>
                      <a:pt x="268" y="18"/>
                    </a:lnTo>
                    <a:lnTo>
                      <a:pt x="244" y="10"/>
                    </a:lnTo>
                    <a:lnTo>
                      <a:pt x="215" y="5"/>
                    </a:lnTo>
                    <a:lnTo>
                      <a:pt x="180" y="1"/>
                    </a:lnTo>
                    <a:lnTo>
                      <a:pt x="178" y="1"/>
                    </a:lnTo>
                    <a:lnTo>
                      <a:pt x="174" y="0"/>
                    </a:lnTo>
                    <a:lnTo>
                      <a:pt x="167" y="0"/>
                    </a:lnTo>
                    <a:lnTo>
                      <a:pt x="157" y="0"/>
                    </a:lnTo>
                    <a:lnTo>
                      <a:pt x="146" y="1"/>
                    </a:lnTo>
                    <a:lnTo>
                      <a:pt x="134" y="3"/>
                    </a:lnTo>
                    <a:lnTo>
                      <a:pt x="120" y="6"/>
                    </a:lnTo>
                    <a:lnTo>
                      <a:pt x="105" y="12"/>
                    </a:lnTo>
                    <a:lnTo>
                      <a:pt x="91" y="21"/>
                    </a:lnTo>
                    <a:lnTo>
                      <a:pt x="77" y="32"/>
                    </a:lnTo>
                    <a:lnTo>
                      <a:pt x="62" y="46"/>
                    </a:lnTo>
                    <a:lnTo>
                      <a:pt x="48" y="64"/>
                    </a:lnTo>
                    <a:lnTo>
                      <a:pt x="36" y="85"/>
                    </a:lnTo>
                    <a:lnTo>
                      <a:pt x="26" y="112"/>
                    </a:lnTo>
                    <a:lnTo>
                      <a:pt x="16" y="142"/>
                    </a:lnTo>
                    <a:lnTo>
                      <a:pt x="9" y="178"/>
                    </a:lnTo>
                    <a:lnTo>
                      <a:pt x="2" y="250"/>
                    </a:lnTo>
                    <a:lnTo>
                      <a:pt x="0" y="312"/>
                    </a:lnTo>
                    <a:lnTo>
                      <a:pt x="3" y="363"/>
                    </a:lnTo>
                    <a:lnTo>
                      <a:pt x="12" y="406"/>
                    </a:lnTo>
                    <a:lnTo>
                      <a:pt x="24" y="441"/>
                    </a:lnTo>
                    <a:lnTo>
                      <a:pt x="40" y="466"/>
                    </a:lnTo>
                    <a:lnTo>
                      <a:pt x="59" y="485"/>
                    </a:lnTo>
                    <a:lnTo>
                      <a:pt x="80" y="496"/>
                    </a:lnTo>
                    <a:close/>
                  </a:path>
                </a:pathLst>
              </a:custGeom>
              <a:solidFill>
                <a:srgbClr val="F4E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3" name="Freeform 158"/>
              <p:cNvSpPr>
                <a:spLocks/>
              </p:cNvSpPr>
              <p:nvPr/>
            </p:nvSpPr>
            <p:spPr bwMode="auto">
              <a:xfrm>
                <a:off x="5500" y="1211"/>
                <a:ext cx="65" cy="113"/>
              </a:xfrm>
              <a:custGeom>
                <a:avLst/>
                <a:gdLst>
                  <a:gd name="T0" fmla="*/ 3 w 326"/>
                  <a:gd name="T1" fmla="*/ 19 h 567"/>
                  <a:gd name="T2" fmla="*/ 4 w 326"/>
                  <a:gd name="T3" fmla="*/ 20 h 567"/>
                  <a:gd name="T4" fmla="*/ 4 w 326"/>
                  <a:gd name="T5" fmla="*/ 21 h 567"/>
                  <a:gd name="T6" fmla="*/ 4 w 326"/>
                  <a:gd name="T7" fmla="*/ 22 h 567"/>
                  <a:gd name="T8" fmla="*/ 4 w 326"/>
                  <a:gd name="T9" fmla="*/ 22 h 567"/>
                  <a:gd name="T10" fmla="*/ 5 w 326"/>
                  <a:gd name="T11" fmla="*/ 23 h 567"/>
                  <a:gd name="T12" fmla="*/ 6 w 326"/>
                  <a:gd name="T13" fmla="*/ 23 h 567"/>
                  <a:gd name="T14" fmla="*/ 6 w 326"/>
                  <a:gd name="T15" fmla="*/ 22 h 567"/>
                  <a:gd name="T16" fmla="*/ 8 w 326"/>
                  <a:gd name="T17" fmla="*/ 22 h 567"/>
                  <a:gd name="T18" fmla="*/ 9 w 326"/>
                  <a:gd name="T19" fmla="*/ 21 h 567"/>
                  <a:gd name="T20" fmla="*/ 10 w 326"/>
                  <a:gd name="T21" fmla="*/ 20 h 567"/>
                  <a:gd name="T22" fmla="*/ 11 w 326"/>
                  <a:gd name="T23" fmla="*/ 18 h 567"/>
                  <a:gd name="T24" fmla="*/ 12 w 326"/>
                  <a:gd name="T25" fmla="*/ 15 h 567"/>
                  <a:gd name="T26" fmla="*/ 13 w 326"/>
                  <a:gd name="T27" fmla="*/ 13 h 567"/>
                  <a:gd name="T28" fmla="*/ 13 w 326"/>
                  <a:gd name="T29" fmla="*/ 11 h 567"/>
                  <a:gd name="T30" fmla="*/ 12 w 326"/>
                  <a:gd name="T31" fmla="*/ 9 h 567"/>
                  <a:gd name="T32" fmla="*/ 11 w 326"/>
                  <a:gd name="T33" fmla="*/ 9 h 567"/>
                  <a:gd name="T34" fmla="*/ 11 w 326"/>
                  <a:gd name="T35" fmla="*/ 8 h 567"/>
                  <a:gd name="T36" fmla="*/ 10 w 326"/>
                  <a:gd name="T37" fmla="*/ 7 h 567"/>
                  <a:gd name="T38" fmla="*/ 10 w 326"/>
                  <a:gd name="T39" fmla="*/ 6 h 567"/>
                  <a:gd name="T40" fmla="*/ 11 w 326"/>
                  <a:gd name="T41" fmla="*/ 5 h 567"/>
                  <a:gd name="T42" fmla="*/ 12 w 326"/>
                  <a:gd name="T43" fmla="*/ 5 h 567"/>
                  <a:gd name="T44" fmla="*/ 12 w 326"/>
                  <a:gd name="T45" fmla="*/ 4 h 567"/>
                  <a:gd name="T46" fmla="*/ 12 w 326"/>
                  <a:gd name="T47" fmla="*/ 3 h 567"/>
                  <a:gd name="T48" fmla="*/ 12 w 326"/>
                  <a:gd name="T49" fmla="*/ 2 h 567"/>
                  <a:gd name="T50" fmla="*/ 11 w 326"/>
                  <a:gd name="T51" fmla="*/ 1 h 567"/>
                  <a:gd name="T52" fmla="*/ 10 w 326"/>
                  <a:gd name="T53" fmla="*/ 1 h 567"/>
                  <a:gd name="T54" fmla="*/ 8 w 326"/>
                  <a:gd name="T55" fmla="*/ 0 h 567"/>
                  <a:gd name="T56" fmla="*/ 7 w 326"/>
                  <a:gd name="T57" fmla="*/ 0 h 567"/>
                  <a:gd name="T58" fmla="*/ 5 w 326"/>
                  <a:gd name="T59" fmla="*/ 0 h 567"/>
                  <a:gd name="T60" fmla="*/ 3 w 326"/>
                  <a:gd name="T61" fmla="*/ 1 h 567"/>
                  <a:gd name="T62" fmla="*/ 1 w 326"/>
                  <a:gd name="T63" fmla="*/ 4 h 567"/>
                  <a:gd name="T64" fmla="*/ 0 w 326"/>
                  <a:gd name="T65" fmla="*/ 10 h 567"/>
                  <a:gd name="T66" fmla="*/ 0 w 326"/>
                  <a:gd name="T67" fmla="*/ 14 h 567"/>
                  <a:gd name="T68" fmla="*/ 1 w 326"/>
                  <a:gd name="T69" fmla="*/ 17 h 567"/>
                  <a:gd name="T70" fmla="*/ 2 w 326"/>
                  <a:gd name="T71" fmla="*/ 19 h 5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6"/>
                  <a:gd name="T109" fmla="*/ 0 h 567"/>
                  <a:gd name="T110" fmla="*/ 326 w 326"/>
                  <a:gd name="T111" fmla="*/ 567 h 5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6" h="567">
                    <a:moveTo>
                      <a:pt x="71" y="486"/>
                    </a:moveTo>
                    <a:lnTo>
                      <a:pt x="75" y="489"/>
                    </a:lnTo>
                    <a:lnTo>
                      <a:pt x="84" y="497"/>
                    </a:lnTo>
                    <a:lnTo>
                      <a:pt x="93" y="510"/>
                    </a:lnTo>
                    <a:lnTo>
                      <a:pt x="97" y="530"/>
                    </a:lnTo>
                    <a:lnTo>
                      <a:pt x="98" y="536"/>
                    </a:lnTo>
                    <a:lnTo>
                      <a:pt x="99" y="541"/>
                    </a:lnTo>
                    <a:lnTo>
                      <a:pt x="101" y="546"/>
                    </a:lnTo>
                    <a:lnTo>
                      <a:pt x="104" y="551"/>
                    </a:lnTo>
                    <a:lnTo>
                      <a:pt x="108" y="556"/>
                    </a:lnTo>
                    <a:lnTo>
                      <a:pt x="115" y="561"/>
                    </a:lnTo>
                    <a:lnTo>
                      <a:pt x="121" y="565"/>
                    </a:lnTo>
                    <a:lnTo>
                      <a:pt x="129" y="567"/>
                    </a:lnTo>
                    <a:lnTo>
                      <a:pt x="138" y="567"/>
                    </a:lnTo>
                    <a:lnTo>
                      <a:pt x="148" y="566"/>
                    </a:lnTo>
                    <a:lnTo>
                      <a:pt x="160" y="562"/>
                    </a:lnTo>
                    <a:lnTo>
                      <a:pt x="172" y="557"/>
                    </a:lnTo>
                    <a:lnTo>
                      <a:pt x="189" y="549"/>
                    </a:lnTo>
                    <a:lnTo>
                      <a:pt x="209" y="539"/>
                    </a:lnTo>
                    <a:lnTo>
                      <a:pt x="228" y="526"/>
                    </a:lnTo>
                    <a:lnTo>
                      <a:pt x="246" y="509"/>
                    </a:lnTo>
                    <a:lnTo>
                      <a:pt x="263" y="491"/>
                    </a:lnTo>
                    <a:lnTo>
                      <a:pt x="277" y="468"/>
                    </a:lnTo>
                    <a:lnTo>
                      <a:pt x="286" y="443"/>
                    </a:lnTo>
                    <a:lnTo>
                      <a:pt x="291" y="413"/>
                    </a:lnTo>
                    <a:lnTo>
                      <a:pt x="296" y="383"/>
                    </a:lnTo>
                    <a:lnTo>
                      <a:pt x="305" y="353"/>
                    </a:lnTo>
                    <a:lnTo>
                      <a:pt x="314" y="325"/>
                    </a:lnTo>
                    <a:lnTo>
                      <a:pt x="322" y="300"/>
                    </a:lnTo>
                    <a:lnTo>
                      <a:pt x="326" y="276"/>
                    </a:lnTo>
                    <a:lnTo>
                      <a:pt x="323" y="256"/>
                    </a:lnTo>
                    <a:lnTo>
                      <a:pt x="312" y="238"/>
                    </a:lnTo>
                    <a:lnTo>
                      <a:pt x="288" y="224"/>
                    </a:lnTo>
                    <a:lnTo>
                      <a:pt x="286" y="221"/>
                    </a:lnTo>
                    <a:lnTo>
                      <a:pt x="281" y="214"/>
                    </a:lnTo>
                    <a:lnTo>
                      <a:pt x="274" y="203"/>
                    </a:lnTo>
                    <a:lnTo>
                      <a:pt x="268" y="188"/>
                    </a:lnTo>
                    <a:lnTo>
                      <a:pt x="263" y="174"/>
                    </a:lnTo>
                    <a:lnTo>
                      <a:pt x="261" y="159"/>
                    </a:lnTo>
                    <a:lnTo>
                      <a:pt x="263" y="145"/>
                    </a:lnTo>
                    <a:lnTo>
                      <a:pt x="271" y="135"/>
                    </a:lnTo>
                    <a:lnTo>
                      <a:pt x="277" y="130"/>
                    </a:lnTo>
                    <a:lnTo>
                      <a:pt x="283" y="123"/>
                    </a:lnTo>
                    <a:lnTo>
                      <a:pt x="289" y="116"/>
                    </a:lnTo>
                    <a:lnTo>
                      <a:pt x="295" y="107"/>
                    </a:lnTo>
                    <a:lnTo>
                      <a:pt x="301" y="97"/>
                    </a:lnTo>
                    <a:lnTo>
                      <a:pt x="305" y="87"/>
                    </a:lnTo>
                    <a:lnTo>
                      <a:pt x="306" y="76"/>
                    </a:lnTo>
                    <a:lnTo>
                      <a:pt x="306" y="66"/>
                    </a:lnTo>
                    <a:lnTo>
                      <a:pt x="303" y="54"/>
                    </a:lnTo>
                    <a:lnTo>
                      <a:pt x="296" y="44"/>
                    </a:lnTo>
                    <a:lnTo>
                      <a:pt x="286" y="35"/>
                    </a:lnTo>
                    <a:lnTo>
                      <a:pt x="273" y="26"/>
                    </a:lnTo>
                    <a:lnTo>
                      <a:pt x="256" y="18"/>
                    </a:lnTo>
                    <a:lnTo>
                      <a:pt x="232" y="11"/>
                    </a:lnTo>
                    <a:lnTo>
                      <a:pt x="204" y="5"/>
                    </a:lnTo>
                    <a:lnTo>
                      <a:pt x="171" y="1"/>
                    </a:lnTo>
                    <a:lnTo>
                      <a:pt x="165" y="0"/>
                    </a:lnTo>
                    <a:lnTo>
                      <a:pt x="149" y="0"/>
                    </a:lnTo>
                    <a:lnTo>
                      <a:pt x="127" y="3"/>
                    </a:lnTo>
                    <a:lnTo>
                      <a:pt x="100" y="13"/>
                    </a:lnTo>
                    <a:lnTo>
                      <a:pt x="73" y="31"/>
                    </a:lnTo>
                    <a:lnTo>
                      <a:pt x="46" y="63"/>
                    </a:lnTo>
                    <a:lnTo>
                      <a:pt x="25" y="109"/>
                    </a:lnTo>
                    <a:lnTo>
                      <a:pt x="9" y="174"/>
                    </a:lnTo>
                    <a:lnTo>
                      <a:pt x="2" y="244"/>
                    </a:lnTo>
                    <a:lnTo>
                      <a:pt x="0" y="304"/>
                    </a:lnTo>
                    <a:lnTo>
                      <a:pt x="3" y="355"/>
                    </a:lnTo>
                    <a:lnTo>
                      <a:pt x="10" y="397"/>
                    </a:lnTo>
                    <a:lnTo>
                      <a:pt x="22" y="432"/>
                    </a:lnTo>
                    <a:lnTo>
                      <a:pt x="36" y="457"/>
                    </a:lnTo>
                    <a:lnTo>
                      <a:pt x="52" y="475"/>
                    </a:lnTo>
                    <a:lnTo>
                      <a:pt x="71" y="486"/>
                    </a:lnTo>
                    <a:close/>
                  </a:path>
                </a:pathLst>
              </a:custGeom>
              <a:solidFill>
                <a:srgbClr val="E5C9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Freeform 159"/>
              <p:cNvSpPr>
                <a:spLocks/>
              </p:cNvSpPr>
              <p:nvPr/>
            </p:nvSpPr>
            <p:spPr bwMode="auto">
              <a:xfrm>
                <a:off x="5500" y="1212"/>
                <a:ext cx="63" cy="110"/>
              </a:xfrm>
              <a:custGeom>
                <a:avLst/>
                <a:gdLst>
                  <a:gd name="T0" fmla="*/ 3 w 312"/>
                  <a:gd name="T1" fmla="*/ 19 h 550"/>
                  <a:gd name="T2" fmla="*/ 3 w 312"/>
                  <a:gd name="T3" fmla="*/ 19 h 550"/>
                  <a:gd name="T4" fmla="*/ 3 w 312"/>
                  <a:gd name="T5" fmla="*/ 20 h 550"/>
                  <a:gd name="T6" fmla="*/ 4 w 312"/>
                  <a:gd name="T7" fmla="*/ 20 h 550"/>
                  <a:gd name="T8" fmla="*/ 4 w 312"/>
                  <a:gd name="T9" fmla="*/ 21 h 550"/>
                  <a:gd name="T10" fmla="*/ 4 w 312"/>
                  <a:gd name="T11" fmla="*/ 21 h 550"/>
                  <a:gd name="T12" fmla="*/ 4 w 312"/>
                  <a:gd name="T13" fmla="*/ 22 h 550"/>
                  <a:gd name="T14" fmla="*/ 5 w 312"/>
                  <a:gd name="T15" fmla="*/ 22 h 550"/>
                  <a:gd name="T16" fmla="*/ 5 w 312"/>
                  <a:gd name="T17" fmla="*/ 22 h 550"/>
                  <a:gd name="T18" fmla="*/ 6 w 312"/>
                  <a:gd name="T19" fmla="*/ 22 h 550"/>
                  <a:gd name="T20" fmla="*/ 7 w 312"/>
                  <a:gd name="T21" fmla="*/ 21 h 550"/>
                  <a:gd name="T22" fmla="*/ 9 w 312"/>
                  <a:gd name="T23" fmla="*/ 20 h 550"/>
                  <a:gd name="T24" fmla="*/ 10 w 312"/>
                  <a:gd name="T25" fmla="*/ 19 h 550"/>
                  <a:gd name="T26" fmla="*/ 11 w 312"/>
                  <a:gd name="T27" fmla="*/ 17 h 550"/>
                  <a:gd name="T28" fmla="*/ 12 w 312"/>
                  <a:gd name="T29" fmla="*/ 15 h 550"/>
                  <a:gd name="T30" fmla="*/ 12 w 312"/>
                  <a:gd name="T31" fmla="*/ 13 h 550"/>
                  <a:gd name="T32" fmla="*/ 13 w 312"/>
                  <a:gd name="T33" fmla="*/ 11 h 550"/>
                  <a:gd name="T34" fmla="*/ 12 w 312"/>
                  <a:gd name="T35" fmla="*/ 9 h 550"/>
                  <a:gd name="T36" fmla="*/ 11 w 312"/>
                  <a:gd name="T37" fmla="*/ 9 h 550"/>
                  <a:gd name="T38" fmla="*/ 11 w 312"/>
                  <a:gd name="T39" fmla="*/ 8 h 550"/>
                  <a:gd name="T40" fmla="*/ 10 w 312"/>
                  <a:gd name="T41" fmla="*/ 7 h 550"/>
                  <a:gd name="T42" fmla="*/ 10 w 312"/>
                  <a:gd name="T43" fmla="*/ 6 h 550"/>
                  <a:gd name="T44" fmla="*/ 11 w 312"/>
                  <a:gd name="T45" fmla="*/ 5 h 550"/>
                  <a:gd name="T46" fmla="*/ 11 w 312"/>
                  <a:gd name="T47" fmla="*/ 4 h 550"/>
                  <a:gd name="T48" fmla="*/ 12 w 312"/>
                  <a:gd name="T49" fmla="*/ 4 h 550"/>
                  <a:gd name="T50" fmla="*/ 12 w 312"/>
                  <a:gd name="T51" fmla="*/ 3 h 550"/>
                  <a:gd name="T52" fmla="*/ 12 w 312"/>
                  <a:gd name="T53" fmla="*/ 2 h 550"/>
                  <a:gd name="T54" fmla="*/ 11 w 312"/>
                  <a:gd name="T55" fmla="*/ 1 h 550"/>
                  <a:gd name="T56" fmla="*/ 10 w 312"/>
                  <a:gd name="T57" fmla="*/ 1 h 550"/>
                  <a:gd name="T58" fmla="*/ 8 w 312"/>
                  <a:gd name="T59" fmla="*/ 0 h 550"/>
                  <a:gd name="T60" fmla="*/ 6 w 312"/>
                  <a:gd name="T61" fmla="*/ 0 h 550"/>
                  <a:gd name="T62" fmla="*/ 5 w 312"/>
                  <a:gd name="T63" fmla="*/ 0 h 550"/>
                  <a:gd name="T64" fmla="*/ 3 w 312"/>
                  <a:gd name="T65" fmla="*/ 1 h 550"/>
                  <a:gd name="T66" fmla="*/ 1 w 312"/>
                  <a:gd name="T67" fmla="*/ 4 h 550"/>
                  <a:gd name="T68" fmla="*/ 0 w 312"/>
                  <a:gd name="T69" fmla="*/ 10 h 550"/>
                  <a:gd name="T70" fmla="*/ 0 w 312"/>
                  <a:gd name="T71" fmla="*/ 14 h 550"/>
                  <a:gd name="T72" fmla="*/ 1 w 312"/>
                  <a:gd name="T73" fmla="*/ 17 h 550"/>
                  <a:gd name="T74" fmla="*/ 2 w 312"/>
                  <a:gd name="T75" fmla="*/ 19 h 5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2"/>
                  <a:gd name="T115" fmla="*/ 0 h 550"/>
                  <a:gd name="T116" fmla="*/ 312 w 312"/>
                  <a:gd name="T117" fmla="*/ 550 h 5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2" h="550">
                    <a:moveTo>
                      <a:pt x="62" y="476"/>
                    </a:moveTo>
                    <a:lnTo>
                      <a:pt x="63" y="477"/>
                    </a:lnTo>
                    <a:lnTo>
                      <a:pt x="67" y="478"/>
                    </a:lnTo>
                    <a:lnTo>
                      <a:pt x="71" y="481"/>
                    </a:lnTo>
                    <a:lnTo>
                      <a:pt x="77" y="485"/>
                    </a:lnTo>
                    <a:lnTo>
                      <a:pt x="82" y="490"/>
                    </a:lnTo>
                    <a:lnTo>
                      <a:pt x="87" y="496"/>
                    </a:lnTo>
                    <a:lnTo>
                      <a:pt x="91" y="503"/>
                    </a:lnTo>
                    <a:lnTo>
                      <a:pt x="94" y="513"/>
                    </a:lnTo>
                    <a:lnTo>
                      <a:pt x="95" y="518"/>
                    </a:lnTo>
                    <a:lnTo>
                      <a:pt x="97" y="523"/>
                    </a:lnTo>
                    <a:lnTo>
                      <a:pt x="100" y="527"/>
                    </a:lnTo>
                    <a:lnTo>
                      <a:pt x="102" y="532"/>
                    </a:lnTo>
                    <a:lnTo>
                      <a:pt x="105" y="538"/>
                    </a:lnTo>
                    <a:lnTo>
                      <a:pt x="109" y="544"/>
                    </a:lnTo>
                    <a:lnTo>
                      <a:pt x="116" y="547"/>
                    </a:lnTo>
                    <a:lnTo>
                      <a:pt x="123" y="550"/>
                    </a:lnTo>
                    <a:lnTo>
                      <a:pt x="130" y="550"/>
                    </a:lnTo>
                    <a:lnTo>
                      <a:pt x="140" y="549"/>
                    </a:lnTo>
                    <a:lnTo>
                      <a:pt x="151" y="547"/>
                    </a:lnTo>
                    <a:lnTo>
                      <a:pt x="164" y="542"/>
                    </a:lnTo>
                    <a:lnTo>
                      <a:pt x="181" y="534"/>
                    </a:lnTo>
                    <a:lnTo>
                      <a:pt x="199" y="524"/>
                    </a:lnTo>
                    <a:lnTo>
                      <a:pt x="218" y="512"/>
                    </a:lnTo>
                    <a:lnTo>
                      <a:pt x="236" y="497"/>
                    </a:lnTo>
                    <a:lnTo>
                      <a:pt x="253" y="479"/>
                    </a:lnTo>
                    <a:lnTo>
                      <a:pt x="266" y="458"/>
                    </a:lnTo>
                    <a:lnTo>
                      <a:pt x="275" y="433"/>
                    </a:lnTo>
                    <a:lnTo>
                      <a:pt x="279" y="404"/>
                    </a:lnTo>
                    <a:lnTo>
                      <a:pt x="283" y="375"/>
                    </a:lnTo>
                    <a:lnTo>
                      <a:pt x="291" y="346"/>
                    </a:lnTo>
                    <a:lnTo>
                      <a:pt x="301" y="320"/>
                    </a:lnTo>
                    <a:lnTo>
                      <a:pt x="309" y="296"/>
                    </a:lnTo>
                    <a:lnTo>
                      <a:pt x="312" y="273"/>
                    </a:lnTo>
                    <a:lnTo>
                      <a:pt x="310" y="254"/>
                    </a:lnTo>
                    <a:lnTo>
                      <a:pt x="300" y="237"/>
                    </a:lnTo>
                    <a:lnTo>
                      <a:pt x="277" y="221"/>
                    </a:lnTo>
                    <a:lnTo>
                      <a:pt x="275" y="218"/>
                    </a:lnTo>
                    <a:lnTo>
                      <a:pt x="270" y="210"/>
                    </a:lnTo>
                    <a:lnTo>
                      <a:pt x="263" y="199"/>
                    </a:lnTo>
                    <a:lnTo>
                      <a:pt x="257" y="184"/>
                    </a:lnTo>
                    <a:lnTo>
                      <a:pt x="251" y="170"/>
                    </a:lnTo>
                    <a:lnTo>
                      <a:pt x="248" y="155"/>
                    </a:lnTo>
                    <a:lnTo>
                      <a:pt x="249" y="141"/>
                    </a:lnTo>
                    <a:lnTo>
                      <a:pt x="258" y="131"/>
                    </a:lnTo>
                    <a:lnTo>
                      <a:pt x="264" y="126"/>
                    </a:lnTo>
                    <a:lnTo>
                      <a:pt x="270" y="120"/>
                    </a:lnTo>
                    <a:lnTo>
                      <a:pt x="276" y="112"/>
                    </a:lnTo>
                    <a:lnTo>
                      <a:pt x="281" y="104"/>
                    </a:lnTo>
                    <a:lnTo>
                      <a:pt x="286" y="93"/>
                    </a:lnTo>
                    <a:lnTo>
                      <a:pt x="289" y="84"/>
                    </a:lnTo>
                    <a:lnTo>
                      <a:pt x="291" y="74"/>
                    </a:lnTo>
                    <a:lnTo>
                      <a:pt x="291" y="63"/>
                    </a:lnTo>
                    <a:lnTo>
                      <a:pt x="288" y="53"/>
                    </a:lnTo>
                    <a:lnTo>
                      <a:pt x="282" y="43"/>
                    </a:lnTo>
                    <a:lnTo>
                      <a:pt x="273" y="33"/>
                    </a:lnTo>
                    <a:lnTo>
                      <a:pt x="261" y="25"/>
                    </a:lnTo>
                    <a:lnTo>
                      <a:pt x="243" y="17"/>
                    </a:lnTo>
                    <a:lnTo>
                      <a:pt x="222" y="11"/>
                    </a:lnTo>
                    <a:lnTo>
                      <a:pt x="195" y="6"/>
                    </a:lnTo>
                    <a:lnTo>
                      <a:pt x="164" y="1"/>
                    </a:lnTo>
                    <a:lnTo>
                      <a:pt x="159" y="0"/>
                    </a:lnTo>
                    <a:lnTo>
                      <a:pt x="143" y="0"/>
                    </a:lnTo>
                    <a:lnTo>
                      <a:pt x="122" y="3"/>
                    </a:lnTo>
                    <a:lnTo>
                      <a:pt x="96" y="12"/>
                    </a:lnTo>
                    <a:lnTo>
                      <a:pt x="70" y="30"/>
                    </a:lnTo>
                    <a:lnTo>
                      <a:pt x="44" y="61"/>
                    </a:lnTo>
                    <a:lnTo>
                      <a:pt x="23" y="106"/>
                    </a:lnTo>
                    <a:lnTo>
                      <a:pt x="8" y="169"/>
                    </a:lnTo>
                    <a:lnTo>
                      <a:pt x="1" y="238"/>
                    </a:lnTo>
                    <a:lnTo>
                      <a:pt x="0" y="296"/>
                    </a:lnTo>
                    <a:lnTo>
                      <a:pt x="2" y="346"/>
                    </a:lnTo>
                    <a:lnTo>
                      <a:pt x="9" y="388"/>
                    </a:lnTo>
                    <a:lnTo>
                      <a:pt x="19" y="422"/>
                    </a:lnTo>
                    <a:lnTo>
                      <a:pt x="32" y="447"/>
                    </a:lnTo>
                    <a:lnTo>
                      <a:pt x="46" y="464"/>
                    </a:lnTo>
                    <a:lnTo>
                      <a:pt x="62" y="476"/>
                    </a:lnTo>
                    <a:close/>
                  </a:path>
                </a:pathLst>
              </a:custGeom>
              <a:solidFill>
                <a:srgbClr val="DBA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Freeform 160"/>
              <p:cNvSpPr>
                <a:spLocks/>
              </p:cNvSpPr>
              <p:nvPr/>
            </p:nvSpPr>
            <p:spPr bwMode="auto">
              <a:xfrm>
                <a:off x="5502" y="1213"/>
                <a:ext cx="60" cy="107"/>
              </a:xfrm>
              <a:custGeom>
                <a:avLst/>
                <a:gdLst>
                  <a:gd name="T0" fmla="*/ 2 w 300"/>
                  <a:gd name="T1" fmla="*/ 19 h 535"/>
                  <a:gd name="T2" fmla="*/ 3 w 300"/>
                  <a:gd name="T3" fmla="*/ 19 h 535"/>
                  <a:gd name="T4" fmla="*/ 3 w 300"/>
                  <a:gd name="T5" fmla="*/ 19 h 535"/>
                  <a:gd name="T6" fmla="*/ 3 w 300"/>
                  <a:gd name="T7" fmla="*/ 19 h 535"/>
                  <a:gd name="T8" fmla="*/ 4 w 300"/>
                  <a:gd name="T9" fmla="*/ 20 h 535"/>
                  <a:gd name="T10" fmla="*/ 4 w 300"/>
                  <a:gd name="T11" fmla="*/ 20 h 535"/>
                  <a:gd name="T12" fmla="*/ 4 w 300"/>
                  <a:gd name="T13" fmla="*/ 21 h 535"/>
                  <a:gd name="T14" fmla="*/ 4 w 300"/>
                  <a:gd name="T15" fmla="*/ 21 h 535"/>
                  <a:gd name="T16" fmla="*/ 5 w 300"/>
                  <a:gd name="T17" fmla="*/ 21 h 535"/>
                  <a:gd name="T18" fmla="*/ 6 w 300"/>
                  <a:gd name="T19" fmla="*/ 21 h 535"/>
                  <a:gd name="T20" fmla="*/ 7 w 300"/>
                  <a:gd name="T21" fmla="*/ 21 h 535"/>
                  <a:gd name="T22" fmla="*/ 8 w 300"/>
                  <a:gd name="T23" fmla="*/ 20 h 535"/>
                  <a:gd name="T24" fmla="*/ 10 w 300"/>
                  <a:gd name="T25" fmla="*/ 19 h 535"/>
                  <a:gd name="T26" fmla="*/ 11 w 300"/>
                  <a:gd name="T27" fmla="*/ 17 h 535"/>
                  <a:gd name="T28" fmla="*/ 11 w 300"/>
                  <a:gd name="T29" fmla="*/ 15 h 535"/>
                  <a:gd name="T30" fmla="*/ 12 w 300"/>
                  <a:gd name="T31" fmla="*/ 13 h 535"/>
                  <a:gd name="T32" fmla="*/ 12 w 300"/>
                  <a:gd name="T33" fmla="*/ 11 h 535"/>
                  <a:gd name="T34" fmla="*/ 11 w 300"/>
                  <a:gd name="T35" fmla="*/ 9 h 535"/>
                  <a:gd name="T36" fmla="*/ 11 w 300"/>
                  <a:gd name="T37" fmla="*/ 9 h 535"/>
                  <a:gd name="T38" fmla="*/ 10 w 300"/>
                  <a:gd name="T39" fmla="*/ 8 h 535"/>
                  <a:gd name="T40" fmla="*/ 10 w 300"/>
                  <a:gd name="T41" fmla="*/ 7 h 535"/>
                  <a:gd name="T42" fmla="*/ 9 w 300"/>
                  <a:gd name="T43" fmla="*/ 6 h 535"/>
                  <a:gd name="T44" fmla="*/ 10 w 300"/>
                  <a:gd name="T45" fmla="*/ 5 h 535"/>
                  <a:gd name="T46" fmla="*/ 10 w 300"/>
                  <a:gd name="T47" fmla="*/ 4 h 535"/>
                  <a:gd name="T48" fmla="*/ 11 w 300"/>
                  <a:gd name="T49" fmla="*/ 4 h 535"/>
                  <a:gd name="T50" fmla="*/ 11 w 300"/>
                  <a:gd name="T51" fmla="*/ 3 h 535"/>
                  <a:gd name="T52" fmla="*/ 11 w 300"/>
                  <a:gd name="T53" fmla="*/ 2 h 535"/>
                  <a:gd name="T54" fmla="*/ 10 w 300"/>
                  <a:gd name="T55" fmla="*/ 1 h 535"/>
                  <a:gd name="T56" fmla="*/ 9 w 300"/>
                  <a:gd name="T57" fmla="*/ 1 h 535"/>
                  <a:gd name="T58" fmla="*/ 7 w 300"/>
                  <a:gd name="T59" fmla="*/ 0 h 535"/>
                  <a:gd name="T60" fmla="*/ 6 w 300"/>
                  <a:gd name="T61" fmla="*/ 0 h 535"/>
                  <a:gd name="T62" fmla="*/ 5 w 300"/>
                  <a:gd name="T63" fmla="*/ 0 h 535"/>
                  <a:gd name="T64" fmla="*/ 3 w 300"/>
                  <a:gd name="T65" fmla="*/ 1 h 535"/>
                  <a:gd name="T66" fmla="*/ 1 w 300"/>
                  <a:gd name="T67" fmla="*/ 4 h 535"/>
                  <a:gd name="T68" fmla="*/ 0 w 300"/>
                  <a:gd name="T69" fmla="*/ 9 h 535"/>
                  <a:gd name="T70" fmla="*/ 0 w 300"/>
                  <a:gd name="T71" fmla="*/ 13 h 535"/>
                  <a:gd name="T72" fmla="*/ 1 w 300"/>
                  <a:gd name="T73" fmla="*/ 16 h 535"/>
                  <a:gd name="T74" fmla="*/ 2 w 300"/>
                  <a:gd name="T75" fmla="*/ 18 h 5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0"/>
                  <a:gd name="T115" fmla="*/ 0 h 535"/>
                  <a:gd name="T116" fmla="*/ 300 w 300"/>
                  <a:gd name="T117" fmla="*/ 535 h 5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0" h="535">
                    <a:moveTo>
                      <a:pt x="53" y="465"/>
                    </a:moveTo>
                    <a:lnTo>
                      <a:pt x="54" y="465"/>
                    </a:lnTo>
                    <a:lnTo>
                      <a:pt x="59" y="467"/>
                    </a:lnTo>
                    <a:lnTo>
                      <a:pt x="63" y="469"/>
                    </a:lnTo>
                    <a:lnTo>
                      <a:pt x="69" y="472"/>
                    </a:lnTo>
                    <a:lnTo>
                      <a:pt x="75" y="476"/>
                    </a:lnTo>
                    <a:lnTo>
                      <a:pt x="81" y="481"/>
                    </a:lnTo>
                    <a:lnTo>
                      <a:pt x="87" y="487"/>
                    </a:lnTo>
                    <a:lnTo>
                      <a:pt x="91" y="494"/>
                    </a:lnTo>
                    <a:lnTo>
                      <a:pt x="93" y="499"/>
                    </a:lnTo>
                    <a:lnTo>
                      <a:pt x="96" y="503"/>
                    </a:lnTo>
                    <a:lnTo>
                      <a:pt x="98" y="509"/>
                    </a:lnTo>
                    <a:lnTo>
                      <a:pt x="99" y="514"/>
                    </a:lnTo>
                    <a:lnTo>
                      <a:pt x="102" y="521"/>
                    </a:lnTo>
                    <a:lnTo>
                      <a:pt x="106" y="527"/>
                    </a:lnTo>
                    <a:lnTo>
                      <a:pt x="111" y="532"/>
                    </a:lnTo>
                    <a:lnTo>
                      <a:pt x="117" y="534"/>
                    </a:lnTo>
                    <a:lnTo>
                      <a:pt x="124" y="535"/>
                    </a:lnTo>
                    <a:lnTo>
                      <a:pt x="132" y="534"/>
                    </a:lnTo>
                    <a:lnTo>
                      <a:pt x="143" y="531"/>
                    </a:lnTo>
                    <a:lnTo>
                      <a:pt x="156" y="526"/>
                    </a:lnTo>
                    <a:lnTo>
                      <a:pt x="172" y="519"/>
                    </a:lnTo>
                    <a:lnTo>
                      <a:pt x="189" y="510"/>
                    </a:lnTo>
                    <a:lnTo>
                      <a:pt x="208" y="497"/>
                    </a:lnTo>
                    <a:lnTo>
                      <a:pt x="225" y="484"/>
                    </a:lnTo>
                    <a:lnTo>
                      <a:pt x="241" y="467"/>
                    </a:lnTo>
                    <a:lnTo>
                      <a:pt x="254" y="447"/>
                    </a:lnTo>
                    <a:lnTo>
                      <a:pt x="263" y="423"/>
                    </a:lnTo>
                    <a:lnTo>
                      <a:pt x="268" y="395"/>
                    </a:lnTo>
                    <a:lnTo>
                      <a:pt x="272" y="366"/>
                    </a:lnTo>
                    <a:lnTo>
                      <a:pt x="279" y="340"/>
                    </a:lnTo>
                    <a:lnTo>
                      <a:pt x="288" y="315"/>
                    </a:lnTo>
                    <a:lnTo>
                      <a:pt x="296" y="292"/>
                    </a:lnTo>
                    <a:lnTo>
                      <a:pt x="300" y="271"/>
                    </a:lnTo>
                    <a:lnTo>
                      <a:pt x="298" y="252"/>
                    </a:lnTo>
                    <a:lnTo>
                      <a:pt x="287" y="235"/>
                    </a:lnTo>
                    <a:lnTo>
                      <a:pt x="267" y="218"/>
                    </a:lnTo>
                    <a:lnTo>
                      <a:pt x="265" y="215"/>
                    </a:lnTo>
                    <a:lnTo>
                      <a:pt x="260" y="207"/>
                    </a:lnTo>
                    <a:lnTo>
                      <a:pt x="253" y="196"/>
                    </a:lnTo>
                    <a:lnTo>
                      <a:pt x="246" y="181"/>
                    </a:lnTo>
                    <a:lnTo>
                      <a:pt x="239" y="166"/>
                    </a:lnTo>
                    <a:lnTo>
                      <a:pt x="236" y="151"/>
                    </a:lnTo>
                    <a:lnTo>
                      <a:pt x="237" y="138"/>
                    </a:lnTo>
                    <a:lnTo>
                      <a:pt x="245" y="127"/>
                    </a:lnTo>
                    <a:lnTo>
                      <a:pt x="250" y="122"/>
                    </a:lnTo>
                    <a:lnTo>
                      <a:pt x="256" y="116"/>
                    </a:lnTo>
                    <a:lnTo>
                      <a:pt x="262" y="109"/>
                    </a:lnTo>
                    <a:lnTo>
                      <a:pt x="267" y="100"/>
                    </a:lnTo>
                    <a:lnTo>
                      <a:pt x="271" y="92"/>
                    </a:lnTo>
                    <a:lnTo>
                      <a:pt x="275" y="81"/>
                    </a:lnTo>
                    <a:lnTo>
                      <a:pt x="276" y="71"/>
                    </a:lnTo>
                    <a:lnTo>
                      <a:pt x="276" y="61"/>
                    </a:lnTo>
                    <a:lnTo>
                      <a:pt x="274" y="52"/>
                    </a:lnTo>
                    <a:lnTo>
                      <a:pt x="268" y="41"/>
                    </a:lnTo>
                    <a:lnTo>
                      <a:pt x="260" y="32"/>
                    </a:lnTo>
                    <a:lnTo>
                      <a:pt x="248" y="24"/>
                    </a:lnTo>
                    <a:lnTo>
                      <a:pt x="231" y="16"/>
                    </a:lnTo>
                    <a:lnTo>
                      <a:pt x="211" y="10"/>
                    </a:lnTo>
                    <a:lnTo>
                      <a:pt x="186" y="5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36" y="0"/>
                    </a:lnTo>
                    <a:lnTo>
                      <a:pt x="116" y="3"/>
                    </a:lnTo>
                    <a:lnTo>
                      <a:pt x="91" y="11"/>
                    </a:lnTo>
                    <a:lnTo>
                      <a:pt x="66" y="28"/>
                    </a:lnTo>
                    <a:lnTo>
                      <a:pt x="42" y="58"/>
                    </a:lnTo>
                    <a:lnTo>
                      <a:pt x="22" y="102"/>
                    </a:lnTo>
                    <a:lnTo>
                      <a:pt x="8" y="163"/>
                    </a:lnTo>
                    <a:lnTo>
                      <a:pt x="1" y="230"/>
                    </a:lnTo>
                    <a:lnTo>
                      <a:pt x="0" y="288"/>
                    </a:lnTo>
                    <a:lnTo>
                      <a:pt x="2" y="337"/>
                    </a:lnTo>
                    <a:lnTo>
                      <a:pt x="7" y="378"/>
                    </a:lnTo>
                    <a:lnTo>
                      <a:pt x="16" y="411"/>
                    </a:lnTo>
                    <a:lnTo>
                      <a:pt x="27" y="436"/>
                    </a:lnTo>
                    <a:lnTo>
                      <a:pt x="40" y="454"/>
                    </a:lnTo>
                    <a:lnTo>
                      <a:pt x="53" y="465"/>
                    </a:lnTo>
                    <a:close/>
                  </a:path>
                </a:pathLst>
              </a:custGeom>
              <a:solidFill>
                <a:srgbClr val="C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Freeform 161"/>
              <p:cNvSpPr>
                <a:spLocks/>
              </p:cNvSpPr>
              <p:nvPr/>
            </p:nvSpPr>
            <p:spPr bwMode="auto">
              <a:xfrm>
                <a:off x="5503" y="1214"/>
                <a:ext cx="57" cy="104"/>
              </a:xfrm>
              <a:custGeom>
                <a:avLst/>
                <a:gdLst>
                  <a:gd name="T0" fmla="*/ 2 w 287"/>
                  <a:gd name="T1" fmla="*/ 18 h 520"/>
                  <a:gd name="T2" fmla="*/ 2 w 287"/>
                  <a:gd name="T3" fmla="*/ 18 h 520"/>
                  <a:gd name="T4" fmla="*/ 3 w 287"/>
                  <a:gd name="T5" fmla="*/ 19 h 520"/>
                  <a:gd name="T6" fmla="*/ 3 w 287"/>
                  <a:gd name="T7" fmla="*/ 19 h 520"/>
                  <a:gd name="T8" fmla="*/ 4 w 287"/>
                  <a:gd name="T9" fmla="*/ 19 h 520"/>
                  <a:gd name="T10" fmla="*/ 4 w 287"/>
                  <a:gd name="T11" fmla="*/ 20 h 520"/>
                  <a:gd name="T12" fmla="*/ 4 w 287"/>
                  <a:gd name="T13" fmla="*/ 20 h 520"/>
                  <a:gd name="T14" fmla="*/ 4 w 287"/>
                  <a:gd name="T15" fmla="*/ 21 h 520"/>
                  <a:gd name="T16" fmla="*/ 5 w 287"/>
                  <a:gd name="T17" fmla="*/ 21 h 520"/>
                  <a:gd name="T18" fmla="*/ 5 w 287"/>
                  <a:gd name="T19" fmla="*/ 21 h 520"/>
                  <a:gd name="T20" fmla="*/ 6 w 287"/>
                  <a:gd name="T21" fmla="*/ 20 h 520"/>
                  <a:gd name="T22" fmla="*/ 8 w 287"/>
                  <a:gd name="T23" fmla="*/ 19 h 520"/>
                  <a:gd name="T24" fmla="*/ 9 w 287"/>
                  <a:gd name="T25" fmla="*/ 18 h 520"/>
                  <a:gd name="T26" fmla="*/ 10 w 287"/>
                  <a:gd name="T27" fmla="*/ 17 h 520"/>
                  <a:gd name="T28" fmla="*/ 10 w 287"/>
                  <a:gd name="T29" fmla="*/ 14 h 520"/>
                  <a:gd name="T30" fmla="*/ 11 w 287"/>
                  <a:gd name="T31" fmla="*/ 12 h 520"/>
                  <a:gd name="T32" fmla="*/ 11 w 287"/>
                  <a:gd name="T33" fmla="*/ 11 h 520"/>
                  <a:gd name="T34" fmla="*/ 11 w 287"/>
                  <a:gd name="T35" fmla="*/ 9 h 520"/>
                  <a:gd name="T36" fmla="*/ 10 w 287"/>
                  <a:gd name="T37" fmla="*/ 8 h 520"/>
                  <a:gd name="T38" fmla="*/ 10 w 287"/>
                  <a:gd name="T39" fmla="*/ 8 h 520"/>
                  <a:gd name="T40" fmla="*/ 9 w 287"/>
                  <a:gd name="T41" fmla="*/ 6 h 520"/>
                  <a:gd name="T42" fmla="*/ 9 w 287"/>
                  <a:gd name="T43" fmla="*/ 5 h 520"/>
                  <a:gd name="T44" fmla="*/ 9 w 287"/>
                  <a:gd name="T45" fmla="*/ 5 h 520"/>
                  <a:gd name="T46" fmla="*/ 10 w 287"/>
                  <a:gd name="T47" fmla="*/ 4 h 520"/>
                  <a:gd name="T48" fmla="*/ 10 w 287"/>
                  <a:gd name="T49" fmla="*/ 4 h 520"/>
                  <a:gd name="T50" fmla="*/ 10 w 287"/>
                  <a:gd name="T51" fmla="*/ 3 h 520"/>
                  <a:gd name="T52" fmla="*/ 10 w 287"/>
                  <a:gd name="T53" fmla="*/ 2 h 520"/>
                  <a:gd name="T54" fmla="*/ 10 w 287"/>
                  <a:gd name="T55" fmla="*/ 1 h 520"/>
                  <a:gd name="T56" fmla="*/ 9 w 287"/>
                  <a:gd name="T57" fmla="*/ 1 h 520"/>
                  <a:gd name="T58" fmla="*/ 7 w 287"/>
                  <a:gd name="T59" fmla="*/ 0 h 520"/>
                  <a:gd name="T60" fmla="*/ 6 w 287"/>
                  <a:gd name="T61" fmla="*/ 0 h 520"/>
                  <a:gd name="T62" fmla="*/ 4 w 287"/>
                  <a:gd name="T63" fmla="*/ 0 h 520"/>
                  <a:gd name="T64" fmla="*/ 3 w 287"/>
                  <a:gd name="T65" fmla="*/ 1 h 520"/>
                  <a:gd name="T66" fmla="*/ 1 w 287"/>
                  <a:gd name="T67" fmla="*/ 4 h 520"/>
                  <a:gd name="T68" fmla="*/ 0 w 287"/>
                  <a:gd name="T69" fmla="*/ 9 h 520"/>
                  <a:gd name="T70" fmla="*/ 0 w 287"/>
                  <a:gd name="T71" fmla="*/ 13 h 520"/>
                  <a:gd name="T72" fmla="*/ 1 w 287"/>
                  <a:gd name="T73" fmla="*/ 16 h 520"/>
                  <a:gd name="T74" fmla="*/ 1 w 287"/>
                  <a:gd name="T75" fmla="*/ 18 h 5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7"/>
                  <a:gd name="T115" fmla="*/ 0 h 520"/>
                  <a:gd name="T116" fmla="*/ 287 w 287"/>
                  <a:gd name="T117" fmla="*/ 520 h 5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7" h="520">
                    <a:moveTo>
                      <a:pt x="45" y="454"/>
                    </a:moveTo>
                    <a:lnTo>
                      <a:pt x="46" y="454"/>
                    </a:lnTo>
                    <a:lnTo>
                      <a:pt x="50" y="455"/>
                    </a:lnTo>
                    <a:lnTo>
                      <a:pt x="56" y="457"/>
                    </a:lnTo>
                    <a:lnTo>
                      <a:pt x="62" y="459"/>
                    </a:lnTo>
                    <a:lnTo>
                      <a:pt x="69" y="463"/>
                    </a:lnTo>
                    <a:lnTo>
                      <a:pt x="76" y="467"/>
                    </a:lnTo>
                    <a:lnTo>
                      <a:pt x="82" y="471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4" y="485"/>
                    </a:lnTo>
                    <a:lnTo>
                      <a:pt x="96" y="490"/>
                    </a:lnTo>
                    <a:lnTo>
                      <a:pt x="97" y="495"/>
                    </a:lnTo>
                    <a:lnTo>
                      <a:pt x="100" y="504"/>
                    </a:lnTo>
                    <a:lnTo>
                      <a:pt x="102" y="510"/>
                    </a:lnTo>
                    <a:lnTo>
                      <a:pt x="106" y="515"/>
                    </a:lnTo>
                    <a:lnTo>
                      <a:pt x="111" y="518"/>
                    </a:lnTo>
                    <a:lnTo>
                      <a:pt x="117" y="520"/>
                    </a:lnTo>
                    <a:lnTo>
                      <a:pt x="125" y="519"/>
                    </a:lnTo>
                    <a:lnTo>
                      <a:pt x="135" y="516"/>
                    </a:lnTo>
                    <a:lnTo>
                      <a:pt x="148" y="511"/>
                    </a:lnTo>
                    <a:lnTo>
                      <a:pt x="163" y="504"/>
                    </a:lnTo>
                    <a:lnTo>
                      <a:pt x="180" y="494"/>
                    </a:lnTo>
                    <a:lnTo>
                      <a:pt x="198" y="484"/>
                    </a:lnTo>
                    <a:lnTo>
                      <a:pt x="215" y="471"/>
                    </a:lnTo>
                    <a:lnTo>
                      <a:pt x="230" y="455"/>
                    </a:lnTo>
                    <a:lnTo>
                      <a:pt x="243" y="436"/>
                    </a:lnTo>
                    <a:lnTo>
                      <a:pt x="252" y="413"/>
                    </a:lnTo>
                    <a:lnTo>
                      <a:pt x="256" y="386"/>
                    </a:lnTo>
                    <a:lnTo>
                      <a:pt x="260" y="358"/>
                    </a:lnTo>
                    <a:lnTo>
                      <a:pt x="267" y="333"/>
                    </a:lnTo>
                    <a:lnTo>
                      <a:pt x="275" y="310"/>
                    </a:lnTo>
                    <a:lnTo>
                      <a:pt x="282" y="289"/>
                    </a:lnTo>
                    <a:lnTo>
                      <a:pt x="287" y="270"/>
                    </a:lnTo>
                    <a:lnTo>
                      <a:pt x="285" y="250"/>
                    </a:lnTo>
                    <a:lnTo>
                      <a:pt x="275" y="233"/>
                    </a:lnTo>
                    <a:lnTo>
                      <a:pt x="256" y="215"/>
                    </a:lnTo>
                    <a:lnTo>
                      <a:pt x="254" y="212"/>
                    </a:lnTo>
                    <a:lnTo>
                      <a:pt x="249" y="204"/>
                    </a:lnTo>
                    <a:lnTo>
                      <a:pt x="242" y="192"/>
                    </a:lnTo>
                    <a:lnTo>
                      <a:pt x="234" y="178"/>
                    </a:lnTo>
                    <a:lnTo>
                      <a:pt x="228" y="162"/>
                    </a:lnTo>
                    <a:lnTo>
                      <a:pt x="225" y="147"/>
                    </a:lnTo>
                    <a:lnTo>
                      <a:pt x="226" y="134"/>
                    </a:lnTo>
                    <a:lnTo>
                      <a:pt x="232" y="123"/>
                    </a:lnTo>
                    <a:lnTo>
                      <a:pt x="237" y="118"/>
                    </a:lnTo>
                    <a:lnTo>
                      <a:pt x="243" y="112"/>
                    </a:lnTo>
                    <a:lnTo>
                      <a:pt x="249" y="105"/>
                    </a:lnTo>
                    <a:lnTo>
                      <a:pt x="254" y="97"/>
                    </a:lnTo>
                    <a:lnTo>
                      <a:pt x="258" y="88"/>
                    </a:lnTo>
                    <a:lnTo>
                      <a:pt x="261" y="78"/>
                    </a:lnTo>
                    <a:lnTo>
                      <a:pt x="262" y="69"/>
                    </a:lnTo>
                    <a:lnTo>
                      <a:pt x="262" y="59"/>
                    </a:lnTo>
                    <a:lnTo>
                      <a:pt x="260" y="50"/>
                    </a:lnTo>
                    <a:lnTo>
                      <a:pt x="254" y="40"/>
                    </a:lnTo>
                    <a:lnTo>
                      <a:pt x="247" y="31"/>
                    </a:lnTo>
                    <a:lnTo>
                      <a:pt x="234" y="23"/>
                    </a:lnTo>
                    <a:lnTo>
                      <a:pt x="219" y="15"/>
                    </a:lnTo>
                    <a:lnTo>
                      <a:pt x="200" y="9"/>
                    </a:lnTo>
                    <a:lnTo>
                      <a:pt x="176" y="4"/>
                    </a:lnTo>
                    <a:lnTo>
                      <a:pt x="148" y="1"/>
                    </a:lnTo>
                    <a:lnTo>
                      <a:pt x="142" y="0"/>
                    </a:lnTo>
                    <a:lnTo>
                      <a:pt x="129" y="0"/>
                    </a:lnTo>
                    <a:lnTo>
                      <a:pt x="110" y="2"/>
                    </a:lnTo>
                    <a:lnTo>
                      <a:pt x="87" y="10"/>
                    </a:lnTo>
                    <a:lnTo>
                      <a:pt x="63" y="27"/>
                    </a:lnTo>
                    <a:lnTo>
                      <a:pt x="40" y="56"/>
                    </a:lnTo>
                    <a:lnTo>
                      <a:pt x="21" y="99"/>
                    </a:lnTo>
                    <a:lnTo>
                      <a:pt x="9" y="158"/>
                    </a:lnTo>
                    <a:lnTo>
                      <a:pt x="2" y="222"/>
                    </a:lnTo>
                    <a:lnTo>
                      <a:pt x="0" y="280"/>
                    </a:lnTo>
                    <a:lnTo>
                      <a:pt x="1" y="328"/>
                    </a:lnTo>
                    <a:lnTo>
                      <a:pt x="7" y="368"/>
                    </a:lnTo>
                    <a:lnTo>
                      <a:pt x="14" y="400"/>
                    </a:lnTo>
                    <a:lnTo>
                      <a:pt x="23" y="426"/>
                    </a:lnTo>
                    <a:lnTo>
                      <a:pt x="34" y="443"/>
                    </a:lnTo>
                    <a:lnTo>
                      <a:pt x="45" y="454"/>
                    </a:lnTo>
                    <a:close/>
                  </a:path>
                </a:pathLst>
              </a:custGeom>
              <a:solidFill>
                <a:srgbClr val="C17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Freeform 162"/>
              <p:cNvSpPr>
                <a:spLocks/>
              </p:cNvSpPr>
              <p:nvPr/>
            </p:nvSpPr>
            <p:spPr bwMode="auto">
              <a:xfrm>
                <a:off x="5504" y="1215"/>
                <a:ext cx="55" cy="101"/>
              </a:xfrm>
              <a:custGeom>
                <a:avLst/>
                <a:gdLst>
                  <a:gd name="T0" fmla="*/ 5 w 272"/>
                  <a:gd name="T1" fmla="*/ 0 h 505"/>
                  <a:gd name="T2" fmla="*/ 4 w 272"/>
                  <a:gd name="T3" fmla="*/ 0 h 505"/>
                  <a:gd name="T4" fmla="*/ 2 w 272"/>
                  <a:gd name="T5" fmla="*/ 1 h 505"/>
                  <a:gd name="T6" fmla="*/ 1 w 272"/>
                  <a:gd name="T7" fmla="*/ 4 h 505"/>
                  <a:gd name="T8" fmla="*/ 0 w 272"/>
                  <a:gd name="T9" fmla="*/ 9 h 505"/>
                  <a:gd name="T10" fmla="*/ 0 w 272"/>
                  <a:gd name="T11" fmla="*/ 13 h 505"/>
                  <a:gd name="T12" fmla="*/ 0 w 272"/>
                  <a:gd name="T13" fmla="*/ 16 h 505"/>
                  <a:gd name="T14" fmla="*/ 1 w 272"/>
                  <a:gd name="T15" fmla="*/ 17 h 505"/>
                  <a:gd name="T16" fmla="*/ 2 w 272"/>
                  <a:gd name="T17" fmla="*/ 18 h 505"/>
                  <a:gd name="T18" fmla="*/ 2 w 272"/>
                  <a:gd name="T19" fmla="*/ 18 h 505"/>
                  <a:gd name="T20" fmla="*/ 3 w 272"/>
                  <a:gd name="T21" fmla="*/ 18 h 505"/>
                  <a:gd name="T22" fmla="*/ 4 w 272"/>
                  <a:gd name="T23" fmla="*/ 19 h 505"/>
                  <a:gd name="T24" fmla="*/ 4 w 272"/>
                  <a:gd name="T25" fmla="*/ 19 h 505"/>
                  <a:gd name="T26" fmla="*/ 4 w 272"/>
                  <a:gd name="T27" fmla="*/ 20 h 505"/>
                  <a:gd name="T28" fmla="*/ 4 w 272"/>
                  <a:gd name="T29" fmla="*/ 20 h 505"/>
                  <a:gd name="T30" fmla="*/ 5 w 272"/>
                  <a:gd name="T31" fmla="*/ 20 h 505"/>
                  <a:gd name="T32" fmla="*/ 6 w 272"/>
                  <a:gd name="T33" fmla="*/ 20 h 505"/>
                  <a:gd name="T34" fmla="*/ 8 w 272"/>
                  <a:gd name="T35" fmla="*/ 19 h 505"/>
                  <a:gd name="T36" fmla="*/ 9 w 272"/>
                  <a:gd name="T37" fmla="*/ 18 h 505"/>
                  <a:gd name="T38" fmla="*/ 10 w 272"/>
                  <a:gd name="T39" fmla="*/ 16 h 505"/>
                  <a:gd name="T40" fmla="*/ 10 w 272"/>
                  <a:gd name="T41" fmla="*/ 14 h 505"/>
                  <a:gd name="T42" fmla="*/ 11 w 272"/>
                  <a:gd name="T43" fmla="*/ 12 h 505"/>
                  <a:gd name="T44" fmla="*/ 11 w 272"/>
                  <a:gd name="T45" fmla="*/ 11 h 505"/>
                  <a:gd name="T46" fmla="*/ 11 w 272"/>
                  <a:gd name="T47" fmla="*/ 9 h 505"/>
                  <a:gd name="T48" fmla="*/ 10 w 272"/>
                  <a:gd name="T49" fmla="*/ 8 h 505"/>
                  <a:gd name="T50" fmla="*/ 9 w 272"/>
                  <a:gd name="T51" fmla="*/ 8 h 505"/>
                  <a:gd name="T52" fmla="*/ 9 w 272"/>
                  <a:gd name="T53" fmla="*/ 6 h 505"/>
                  <a:gd name="T54" fmla="*/ 9 w 272"/>
                  <a:gd name="T55" fmla="*/ 5 h 505"/>
                  <a:gd name="T56" fmla="*/ 9 w 272"/>
                  <a:gd name="T57" fmla="*/ 4 h 505"/>
                  <a:gd name="T58" fmla="*/ 10 w 272"/>
                  <a:gd name="T59" fmla="*/ 3 h 505"/>
                  <a:gd name="T60" fmla="*/ 10 w 272"/>
                  <a:gd name="T61" fmla="*/ 2 h 505"/>
                  <a:gd name="T62" fmla="*/ 8 w 272"/>
                  <a:gd name="T63" fmla="*/ 0 h 5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2"/>
                  <a:gd name="T97" fmla="*/ 0 h 505"/>
                  <a:gd name="T98" fmla="*/ 272 w 272"/>
                  <a:gd name="T99" fmla="*/ 505 h 5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2" h="505">
                    <a:moveTo>
                      <a:pt x="139" y="1"/>
                    </a:moveTo>
                    <a:lnTo>
                      <a:pt x="133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1" y="11"/>
                    </a:lnTo>
                    <a:lnTo>
                      <a:pt x="59" y="27"/>
                    </a:lnTo>
                    <a:lnTo>
                      <a:pt x="37" y="55"/>
                    </a:lnTo>
                    <a:lnTo>
                      <a:pt x="20" y="97"/>
                    </a:lnTo>
                    <a:lnTo>
                      <a:pt x="8" y="154"/>
                    </a:lnTo>
                    <a:lnTo>
                      <a:pt x="2" y="216"/>
                    </a:lnTo>
                    <a:lnTo>
                      <a:pt x="0" y="272"/>
                    </a:lnTo>
                    <a:lnTo>
                      <a:pt x="1" y="320"/>
                    </a:lnTo>
                    <a:lnTo>
                      <a:pt x="5" y="359"/>
                    </a:lnTo>
                    <a:lnTo>
                      <a:pt x="11" y="391"/>
                    </a:lnTo>
                    <a:lnTo>
                      <a:pt x="18" y="416"/>
                    </a:lnTo>
                    <a:lnTo>
                      <a:pt x="27" y="434"/>
                    </a:lnTo>
                    <a:lnTo>
                      <a:pt x="36" y="444"/>
                    </a:lnTo>
                    <a:lnTo>
                      <a:pt x="38" y="444"/>
                    </a:lnTo>
                    <a:lnTo>
                      <a:pt x="46" y="445"/>
                    </a:lnTo>
                    <a:lnTo>
                      <a:pt x="55" y="447"/>
                    </a:lnTo>
                    <a:lnTo>
                      <a:pt x="66" y="451"/>
                    </a:lnTo>
                    <a:lnTo>
                      <a:pt x="76" y="455"/>
                    </a:lnTo>
                    <a:lnTo>
                      <a:pt x="85" y="461"/>
                    </a:lnTo>
                    <a:lnTo>
                      <a:pt x="93" y="468"/>
                    </a:lnTo>
                    <a:lnTo>
                      <a:pt x="95" y="477"/>
                    </a:lnTo>
                    <a:lnTo>
                      <a:pt x="95" y="486"/>
                    </a:lnTo>
                    <a:lnTo>
                      <a:pt x="97" y="493"/>
                    </a:lnTo>
                    <a:lnTo>
                      <a:pt x="99" y="500"/>
                    </a:lnTo>
                    <a:lnTo>
                      <a:pt x="103" y="503"/>
                    </a:lnTo>
                    <a:lnTo>
                      <a:pt x="109" y="505"/>
                    </a:lnTo>
                    <a:lnTo>
                      <a:pt x="117" y="504"/>
                    </a:lnTo>
                    <a:lnTo>
                      <a:pt x="126" y="501"/>
                    </a:lnTo>
                    <a:lnTo>
                      <a:pt x="139" y="496"/>
                    </a:lnTo>
                    <a:lnTo>
                      <a:pt x="154" y="488"/>
                    </a:lnTo>
                    <a:lnTo>
                      <a:pt x="170" y="480"/>
                    </a:lnTo>
                    <a:lnTo>
                      <a:pt x="187" y="471"/>
                    </a:lnTo>
                    <a:lnTo>
                      <a:pt x="204" y="459"/>
                    </a:lnTo>
                    <a:lnTo>
                      <a:pt x="218" y="443"/>
                    </a:lnTo>
                    <a:lnTo>
                      <a:pt x="230" y="426"/>
                    </a:lnTo>
                    <a:lnTo>
                      <a:pt x="240" y="404"/>
                    </a:lnTo>
                    <a:lnTo>
                      <a:pt x="244" y="378"/>
                    </a:lnTo>
                    <a:lnTo>
                      <a:pt x="248" y="351"/>
                    </a:lnTo>
                    <a:lnTo>
                      <a:pt x="254" y="328"/>
                    </a:lnTo>
                    <a:lnTo>
                      <a:pt x="262" y="306"/>
                    </a:lnTo>
                    <a:lnTo>
                      <a:pt x="268" y="286"/>
                    </a:lnTo>
                    <a:lnTo>
                      <a:pt x="272" y="268"/>
                    </a:lnTo>
                    <a:lnTo>
                      <a:pt x="270" y="250"/>
                    </a:lnTo>
                    <a:lnTo>
                      <a:pt x="262" y="232"/>
                    </a:lnTo>
                    <a:lnTo>
                      <a:pt x="245" y="213"/>
                    </a:lnTo>
                    <a:lnTo>
                      <a:pt x="243" y="210"/>
                    </a:lnTo>
                    <a:lnTo>
                      <a:pt x="238" y="202"/>
                    </a:lnTo>
                    <a:lnTo>
                      <a:pt x="229" y="189"/>
                    </a:lnTo>
                    <a:lnTo>
                      <a:pt x="222" y="175"/>
                    </a:lnTo>
                    <a:lnTo>
                      <a:pt x="216" y="158"/>
                    </a:lnTo>
                    <a:lnTo>
                      <a:pt x="212" y="143"/>
                    </a:lnTo>
                    <a:lnTo>
                      <a:pt x="212" y="130"/>
                    </a:lnTo>
                    <a:lnTo>
                      <a:pt x="218" y="119"/>
                    </a:lnTo>
                    <a:lnTo>
                      <a:pt x="228" y="109"/>
                    </a:lnTo>
                    <a:lnTo>
                      <a:pt x="239" y="94"/>
                    </a:lnTo>
                    <a:lnTo>
                      <a:pt x="245" y="76"/>
                    </a:lnTo>
                    <a:lnTo>
                      <a:pt x="247" y="58"/>
                    </a:lnTo>
                    <a:lnTo>
                      <a:pt x="240" y="40"/>
                    </a:lnTo>
                    <a:lnTo>
                      <a:pt x="221" y="22"/>
                    </a:lnTo>
                    <a:lnTo>
                      <a:pt x="189" y="9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Freeform 163"/>
              <p:cNvSpPr>
                <a:spLocks/>
              </p:cNvSpPr>
              <p:nvPr/>
            </p:nvSpPr>
            <p:spPr bwMode="auto">
              <a:xfrm>
                <a:off x="5539" y="1205"/>
                <a:ext cx="40" cy="50"/>
              </a:xfrm>
              <a:custGeom>
                <a:avLst/>
                <a:gdLst>
                  <a:gd name="T0" fmla="*/ 2 w 203"/>
                  <a:gd name="T1" fmla="*/ 1 h 250"/>
                  <a:gd name="T2" fmla="*/ 1 w 203"/>
                  <a:gd name="T3" fmla="*/ 1 h 250"/>
                  <a:gd name="T4" fmla="*/ 1 w 203"/>
                  <a:gd name="T5" fmla="*/ 1 h 250"/>
                  <a:gd name="T6" fmla="*/ 1 w 203"/>
                  <a:gd name="T7" fmla="*/ 1 h 250"/>
                  <a:gd name="T8" fmla="*/ 0 w 203"/>
                  <a:gd name="T9" fmla="*/ 1 h 250"/>
                  <a:gd name="T10" fmla="*/ 0 w 203"/>
                  <a:gd name="T11" fmla="*/ 1 h 250"/>
                  <a:gd name="T12" fmla="*/ 0 w 203"/>
                  <a:gd name="T13" fmla="*/ 0 h 250"/>
                  <a:gd name="T14" fmla="*/ 0 w 203"/>
                  <a:gd name="T15" fmla="*/ 0 h 250"/>
                  <a:gd name="T16" fmla="*/ 1 w 203"/>
                  <a:gd name="T17" fmla="*/ 0 h 250"/>
                  <a:gd name="T18" fmla="*/ 2 w 203"/>
                  <a:gd name="T19" fmla="*/ 0 h 250"/>
                  <a:gd name="T20" fmla="*/ 3 w 203"/>
                  <a:gd name="T21" fmla="*/ 0 h 250"/>
                  <a:gd name="T22" fmla="*/ 3 w 203"/>
                  <a:gd name="T23" fmla="*/ 0 h 250"/>
                  <a:gd name="T24" fmla="*/ 4 w 203"/>
                  <a:gd name="T25" fmla="*/ 0 h 250"/>
                  <a:gd name="T26" fmla="*/ 5 w 203"/>
                  <a:gd name="T27" fmla="*/ 1 h 250"/>
                  <a:gd name="T28" fmla="*/ 5 w 203"/>
                  <a:gd name="T29" fmla="*/ 1 h 250"/>
                  <a:gd name="T30" fmla="*/ 6 w 203"/>
                  <a:gd name="T31" fmla="*/ 1 h 250"/>
                  <a:gd name="T32" fmla="*/ 6 w 203"/>
                  <a:gd name="T33" fmla="*/ 2 h 250"/>
                  <a:gd name="T34" fmla="*/ 7 w 203"/>
                  <a:gd name="T35" fmla="*/ 2 h 250"/>
                  <a:gd name="T36" fmla="*/ 7 w 203"/>
                  <a:gd name="T37" fmla="*/ 3 h 250"/>
                  <a:gd name="T38" fmla="*/ 7 w 203"/>
                  <a:gd name="T39" fmla="*/ 4 h 250"/>
                  <a:gd name="T40" fmla="*/ 7 w 203"/>
                  <a:gd name="T41" fmla="*/ 4 h 250"/>
                  <a:gd name="T42" fmla="*/ 8 w 203"/>
                  <a:gd name="T43" fmla="*/ 5 h 250"/>
                  <a:gd name="T44" fmla="*/ 8 w 203"/>
                  <a:gd name="T45" fmla="*/ 6 h 250"/>
                  <a:gd name="T46" fmla="*/ 8 w 203"/>
                  <a:gd name="T47" fmla="*/ 6 h 250"/>
                  <a:gd name="T48" fmla="*/ 8 w 203"/>
                  <a:gd name="T49" fmla="*/ 7 h 250"/>
                  <a:gd name="T50" fmla="*/ 8 w 203"/>
                  <a:gd name="T51" fmla="*/ 7 h 250"/>
                  <a:gd name="T52" fmla="*/ 8 w 203"/>
                  <a:gd name="T53" fmla="*/ 8 h 250"/>
                  <a:gd name="T54" fmla="*/ 7 w 203"/>
                  <a:gd name="T55" fmla="*/ 8 h 250"/>
                  <a:gd name="T56" fmla="*/ 7 w 203"/>
                  <a:gd name="T57" fmla="*/ 9 h 250"/>
                  <a:gd name="T58" fmla="*/ 7 w 203"/>
                  <a:gd name="T59" fmla="*/ 9 h 250"/>
                  <a:gd name="T60" fmla="*/ 6 w 203"/>
                  <a:gd name="T61" fmla="*/ 10 h 250"/>
                  <a:gd name="T62" fmla="*/ 6 w 203"/>
                  <a:gd name="T63" fmla="*/ 10 h 250"/>
                  <a:gd name="T64" fmla="*/ 6 w 203"/>
                  <a:gd name="T65" fmla="*/ 10 h 250"/>
                  <a:gd name="T66" fmla="*/ 5 w 203"/>
                  <a:gd name="T67" fmla="*/ 10 h 250"/>
                  <a:gd name="T68" fmla="*/ 5 w 203"/>
                  <a:gd name="T69" fmla="*/ 9 h 250"/>
                  <a:gd name="T70" fmla="*/ 4 w 203"/>
                  <a:gd name="T71" fmla="*/ 9 h 250"/>
                  <a:gd name="T72" fmla="*/ 4 w 203"/>
                  <a:gd name="T73" fmla="*/ 9 h 250"/>
                  <a:gd name="T74" fmla="*/ 4 w 203"/>
                  <a:gd name="T75" fmla="*/ 8 h 250"/>
                  <a:gd name="T76" fmla="*/ 4 w 203"/>
                  <a:gd name="T77" fmla="*/ 8 h 250"/>
                  <a:gd name="T78" fmla="*/ 4 w 203"/>
                  <a:gd name="T79" fmla="*/ 7 h 250"/>
                  <a:gd name="T80" fmla="*/ 4 w 203"/>
                  <a:gd name="T81" fmla="*/ 6 h 250"/>
                  <a:gd name="T82" fmla="*/ 5 w 203"/>
                  <a:gd name="T83" fmla="*/ 6 h 250"/>
                  <a:gd name="T84" fmla="*/ 5 w 203"/>
                  <a:gd name="T85" fmla="*/ 5 h 250"/>
                  <a:gd name="T86" fmla="*/ 5 w 203"/>
                  <a:gd name="T87" fmla="*/ 4 h 250"/>
                  <a:gd name="T88" fmla="*/ 5 w 203"/>
                  <a:gd name="T89" fmla="*/ 4 h 250"/>
                  <a:gd name="T90" fmla="*/ 5 w 203"/>
                  <a:gd name="T91" fmla="*/ 3 h 250"/>
                  <a:gd name="T92" fmla="*/ 4 w 203"/>
                  <a:gd name="T93" fmla="*/ 2 h 250"/>
                  <a:gd name="T94" fmla="*/ 3 w 203"/>
                  <a:gd name="T95" fmla="*/ 2 h 250"/>
                  <a:gd name="T96" fmla="*/ 2 w 203"/>
                  <a:gd name="T97" fmla="*/ 1 h 2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250"/>
                  <a:gd name="T149" fmla="*/ 203 w 203"/>
                  <a:gd name="T150" fmla="*/ 250 h 2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250">
                    <a:moveTo>
                      <a:pt x="39" y="36"/>
                    </a:moveTo>
                    <a:lnTo>
                      <a:pt x="36" y="35"/>
                    </a:lnTo>
                    <a:lnTo>
                      <a:pt x="28" y="31"/>
                    </a:lnTo>
                    <a:lnTo>
                      <a:pt x="18" y="26"/>
                    </a:lnTo>
                    <a:lnTo>
                      <a:pt x="7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8" y="4"/>
                    </a:lnTo>
                    <a:lnTo>
                      <a:pt x="28" y="1"/>
                    </a:lnTo>
                    <a:lnTo>
                      <a:pt x="47" y="0"/>
                    </a:lnTo>
                    <a:lnTo>
                      <a:pt x="67" y="2"/>
                    </a:lnTo>
                    <a:lnTo>
                      <a:pt x="84" y="5"/>
                    </a:lnTo>
                    <a:lnTo>
                      <a:pt x="101" y="10"/>
                    </a:lnTo>
                    <a:lnTo>
                      <a:pt x="118" y="16"/>
                    </a:lnTo>
                    <a:lnTo>
                      <a:pt x="133" y="24"/>
                    </a:lnTo>
                    <a:lnTo>
                      <a:pt x="147" y="34"/>
                    </a:lnTo>
                    <a:lnTo>
                      <a:pt x="160" y="46"/>
                    </a:lnTo>
                    <a:lnTo>
                      <a:pt x="171" y="59"/>
                    </a:lnTo>
                    <a:lnTo>
                      <a:pt x="180" y="73"/>
                    </a:lnTo>
                    <a:lnTo>
                      <a:pt x="188" y="89"/>
                    </a:lnTo>
                    <a:lnTo>
                      <a:pt x="195" y="105"/>
                    </a:lnTo>
                    <a:lnTo>
                      <a:pt x="200" y="122"/>
                    </a:lnTo>
                    <a:lnTo>
                      <a:pt x="203" y="141"/>
                    </a:lnTo>
                    <a:lnTo>
                      <a:pt x="203" y="161"/>
                    </a:lnTo>
                    <a:lnTo>
                      <a:pt x="202" y="182"/>
                    </a:lnTo>
                    <a:lnTo>
                      <a:pt x="201" y="185"/>
                    </a:lnTo>
                    <a:lnTo>
                      <a:pt x="196" y="194"/>
                    </a:lnTo>
                    <a:lnTo>
                      <a:pt x="190" y="206"/>
                    </a:lnTo>
                    <a:lnTo>
                      <a:pt x="183" y="219"/>
                    </a:lnTo>
                    <a:lnTo>
                      <a:pt x="174" y="233"/>
                    </a:lnTo>
                    <a:lnTo>
                      <a:pt x="164" y="244"/>
                    </a:lnTo>
                    <a:lnTo>
                      <a:pt x="154" y="250"/>
                    </a:lnTo>
                    <a:lnTo>
                      <a:pt x="142" y="249"/>
                    </a:lnTo>
                    <a:lnTo>
                      <a:pt x="130" y="244"/>
                    </a:lnTo>
                    <a:lnTo>
                      <a:pt x="118" y="237"/>
                    </a:lnTo>
                    <a:lnTo>
                      <a:pt x="107" y="228"/>
                    </a:lnTo>
                    <a:lnTo>
                      <a:pt x="97" y="217"/>
                    </a:lnTo>
                    <a:lnTo>
                      <a:pt x="91" y="205"/>
                    </a:lnTo>
                    <a:lnTo>
                      <a:pt x="89" y="192"/>
                    </a:lnTo>
                    <a:lnTo>
                      <a:pt x="94" y="177"/>
                    </a:lnTo>
                    <a:lnTo>
                      <a:pt x="107" y="159"/>
                    </a:lnTo>
                    <a:lnTo>
                      <a:pt x="122" y="141"/>
                    </a:lnTo>
                    <a:lnTo>
                      <a:pt x="132" y="123"/>
                    </a:lnTo>
                    <a:lnTo>
                      <a:pt x="137" y="106"/>
                    </a:lnTo>
                    <a:lnTo>
                      <a:pt x="135" y="90"/>
                    </a:lnTo>
                    <a:lnTo>
                      <a:pt x="125" y="74"/>
                    </a:lnTo>
                    <a:lnTo>
                      <a:pt x="107" y="60"/>
                    </a:lnTo>
                    <a:lnTo>
                      <a:pt x="79" y="47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9" name="Freeform 164"/>
              <p:cNvSpPr>
                <a:spLocks/>
              </p:cNvSpPr>
              <p:nvPr/>
            </p:nvSpPr>
            <p:spPr bwMode="auto">
              <a:xfrm>
                <a:off x="5540" y="1206"/>
                <a:ext cx="38" cy="48"/>
              </a:xfrm>
              <a:custGeom>
                <a:avLst/>
                <a:gdLst>
                  <a:gd name="T0" fmla="*/ 1 w 191"/>
                  <a:gd name="T1" fmla="*/ 0 h 243"/>
                  <a:gd name="T2" fmla="*/ 2 w 191"/>
                  <a:gd name="T3" fmla="*/ 0 h 243"/>
                  <a:gd name="T4" fmla="*/ 2 w 191"/>
                  <a:gd name="T5" fmla="*/ 0 h 243"/>
                  <a:gd name="T6" fmla="*/ 3 w 191"/>
                  <a:gd name="T7" fmla="*/ 0 h 243"/>
                  <a:gd name="T8" fmla="*/ 4 w 191"/>
                  <a:gd name="T9" fmla="*/ 0 h 243"/>
                  <a:gd name="T10" fmla="*/ 4 w 191"/>
                  <a:gd name="T11" fmla="*/ 1 h 243"/>
                  <a:gd name="T12" fmla="*/ 5 w 191"/>
                  <a:gd name="T13" fmla="*/ 1 h 243"/>
                  <a:gd name="T14" fmla="*/ 5 w 191"/>
                  <a:gd name="T15" fmla="*/ 1 h 243"/>
                  <a:gd name="T16" fmla="*/ 6 w 191"/>
                  <a:gd name="T17" fmla="*/ 2 h 243"/>
                  <a:gd name="T18" fmla="*/ 6 w 191"/>
                  <a:gd name="T19" fmla="*/ 2 h 243"/>
                  <a:gd name="T20" fmla="*/ 7 w 191"/>
                  <a:gd name="T21" fmla="*/ 3 h 243"/>
                  <a:gd name="T22" fmla="*/ 7 w 191"/>
                  <a:gd name="T23" fmla="*/ 3 h 243"/>
                  <a:gd name="T24" fmla="*/ 7 w 191"/>
                  <a:gd name="T25" fmla="*/ 4 h 243"/>
                  <a:gd name="T26" fmla="*/ 7 w 191"/>
                  <a:gd name="T27" fmla="*/ 5 h 243"/>
                  <a:gd name="T28" fmla="*/ 8 w 191"/>
                  <a:gd name="T29" fmla="*/ 5 h 243"/>
                  <a:gd name="T30" fmla="*/ 8 w 191"/>
                  <a:gd name="T31" fmla="*/ 6 h 243"/>
                  <a:gd name="T32" fmla="*/ 8 w 191"/>
                  <a:gd name="T33" fmla="*/ 7 h 243"/>
                  <a:gd name="T34" fmla="*/ 7 w 191"/>
                  <a:gd name="T35" fmla="*/ 7 h 243"/>
                  <a:gd name="T36" fmla="*/ 7 w 191"/>
                  <a:gd name="T37" fmla="*/ 7 h 243"/>
                  <a:gd name="T38" fmla="*/ 7 w 191"/>
                  <a:gd name="T39" fmla="*/ 8 h 243"/>
                  <a:gd name="T40" fmla="*/ 7 w 191"/>
                  <a:gd name="T41" fmla="*/ 8 h 243"/>
                  <a:gd name="T42" fmla="*/ 6 w 191"/>
                  <a:gd name="T43" fmla="*/ 9 h 243"/>
                  <a:gd name="T44" fmla="*/ 6 w 191"/>
                  <a:gd name="T45" fmla="*/ 9 h 243"/>
                  <a:gd name="T46" fmla="*/ 6 w 191"/>
                  <a:gd name="T47" fmla="*/ 9 h 243"/>
                  <a:gd name="T48" fmla="*/ 5 w 191"/>
                  <a:gd name="T49" fmla="*/ 9 h 243"/>
                  <a:gd name="T50" fmla="*/ 5 w 191"/>
                  <a:gd name="T51" fmla="*/ 9 h 243"/>
                  <a:gd name="T52" fmla="*/ 4 w 191"/>
                  <a:gd name="T53" fmla="*/ 9 h 243"/>
                  <a:gd name="T54" fmla="*/ 4 w 191"/>
                  <a:gd name="T55" fmla="*/ 9 h 243"/>
                  <a:gd name="T56" fmla="*/ 4 w 191"/>
                  <a:gd name="T57" fmla="*/ 8 h 243"/>
                  <a:gd name="T58" fmla="*/ 3 w 191"/>
                  <a:gd name="T59" fmla="*/ 8 h 243"/>
                  <a:gd name="T60" fmla="*/ 3 w 191"/>
                  <a:gd name="T61" fmla="*/ 8 h 243"/>
                  <a:gd name="T62" fmla="*/ 3 w 191"/>
                  <a:gd name="T63" fmla="*/ 7 h 243"/>
                  <a:gd name="T64" fmla="*/ 4 w 191"/>
                  <a:gd name="T65" fmla="*/ 6 h 243"/>
                  <a:gd name="T66" fmla="*/ 4 w 191"/>
                  <a:gd name="T67" fmla="*/ 6 h 243"/>
                  <a:gd name="T68" fmla="*/ 4 w 191"/>
                  <a:gd name="T69" fmla="*/ 6 h 243"/>
                  <a:gd name="T70" fmla="*/ 4 w 191"/>
                  <a:gd name="T71" fmla="*/ 6 h 243"/>
                  <a:gd name="T72" fmla="*/ 4 w 191"/>
                  <a:gd name="T73" fmla="*/ 6 h 243"/>
                  <a:gd name="T74" fmla="*/ 5 w 191"/>
                  <a:gd name="T75" fmla="*/ 5 h 243"/>
                  <a:gd name="T76" fmla="*/ 5 w 191"/>
                  <a:gd name="T77" fmla="*/ 5 h 243"/>
                  <a:gd name="T78" fmla="*/ 5 w 191"/>
                  <a:gd name="T79" fmla="*/ 4 h 243"/>
                  <a:gd name="T80" fmla="*/ 5 w 191"/>
                  <a:gd name="T81" fmla="*/ 4 h 243"/>
                  <a:gd name="T82" fmla="*/ 5 w 191"/>
                  <a:gd name="T83" fmla="*/ 3 h 243"/>
                  <a:gd name="T84" fmla="*/ 4 w 191"/>
                  <a:gd name="T85" fmla="*/ 2 h 243"/>
                  <a:gd name="T86" fmla="*/ 3 w 191"/>
                  <a:gd name="T87" fmla="*/ 2 h 243"/>
                  <a:gd name="T88" fmla="*/ 2 w 191"/>
                  <a:gd name="T89" fmla="*/ 1 h 243"/>
                  <a:gd name="T90" fmla="*/ 2 w 191"/>
                  <a:gd name="T91" fmla="*/ 1 h 243"/>
                  <a:gd name="T92" fmla="*/ 1 w 191"/>
                  <a:gd name="T93" fmla="*/ 1 h 243"/>
                  <a:gd name="T94" fmla="*/ 1 w 191"/>
                  <a:gd name="T95" fmla="*/ 1 h 243"/>
                  <a:gd name="T96" fmla="*/ 1 w 191"/>
                  <a:gd name="T97" fmla="*/ 1 h 243"/>
                  <a:gd name="T98" fmla="*/ 1 w 191"/>
                  <a:gd name="T99" fmla="*/ 1 h 243"/>
                  <a:gd name="T100" fmla="*/ 1 w 191"/>
                  <a:gd name="T101" fmla="*/ 1 h 243"/>
                  <a:gd name="T102" fmla="*/ 0 w 191"/>
                  <a:gd name="T103" fmla="*/ 1 h 243"/>
                  <a:gd name="T104" fmla="*/ 0 w 191"/>
                  <a:gd name="T105" fmla="*/ 1 h 243"/>
                  <a:gd name="T106" fmla="*/ 0 w 191"/>
                  <a:gd name="T107" fmla="*/ 0 h 243"/>
                  <a:gd name="T108" fmla="*/ 0 w 191"/>
                  <a:gd name="T109" fmla="*/ 0 h 243"/>
                  <a:gd name="T110" fmla="*/ 0 w 191"/>
                  <a:gd name="T111" fmla="*/ 0 h 243"/>
                  <a:gd name="T112" fmla="*/ 1 w 191"/>
                  <a:gd name="T113" fmla="*/ 0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1"/>
                  <a:gd name="T172" fmla="*/ 0 h 243"/>
                  <a:gd name="T173" fmla="*/ 191 w 191"/>
                  <a:gd name="T174" fmla="*/ 243 h 2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1" h="243">
                    <a:moveTo>
                      <a:pt x="26" y="1"/>
                    </a:moveTo>
                    <a:lnTo>
                      <a:pt x="44" y="0"/>
                    </a:lnTo>
                    <a:lnTo>
                      <a:pt x="62" y="2"/>
                    </a:lnTo>
                    <a:lnTo>
                      <a:pt x="79" y="5"/>
                    </a:lnTo>
                    <a:lnTo>
                      <a:pt x="94" y="9"/>
                    </a:lnTo>
                    <a:lnTo>
                      <a:pt x="110" y="16"/>
                    </a:lnTo>
                    <a:lnTo>
                      <a:pt x="124" y="24"/>
                    </a:lnTo>
                    <a:lnTo>
                      <a:pt x="137" y="33"/>
                    </a:lnTo>
                    <a:lnTo>
                      <a:pt x="150" y="45"/>
                    </a:lnTo>
                    <a:lnTo>
                      <a:pt x="160" y="57"/>
                    </a:lnTo>
                    <a:lnTo>
                      <a:pt x="169" y="70"/>
                    </a:lnTo>
                    <a:lnTo>
                      <a:pt x="176" y="86"/>
                    </a:lnTo>
                    <a:lnTo>
                      <a:pt x="182" y="102"/>
                    </a:lnTo>
                    <a:lnTo>
                      <a:pt x="187" y="119"/>
                    </a:lnTo>
                    <a:lnTo>
                      <a:pt x="189" y="138"/>
                    </a:lnTo>
                    <a:lnTo>
                      <a:pt x="191" y="156"/>
                    </a:lnTo>
                    <a:lnTo>
                      <a:pt x="189" y="177"/>
                    </a:lnTo>
                    <a:lnTo>
                      <a:pt x="188" y="180"/>
                    </a:lnTo>
                    <a:lnTo>
                      <a:pt x="184" y="189"/>
                    </a:lnTo>
                    <a:lnTo>
                      <a:pt x="178" y="200"/>
                    </a:lnTo>
                    <a:lnTo>
                      <a:pt x="171" y="214"/>
                    </a:lnTo>
                    <a:lnTo>
                      <a:pt x="163" y="227"/>
                    </a:lnTo>
                    <a:lnTo>
                      <a:pt x="154" y="237"/>
                    </a:lnTo>
                    <a:lnTo>
                      <a:pt x="143" y="243"/>
                    </a:lnTo>
                    <a:lnTo>
                      <a:pt x="133" y="243"/>
                    </a:lnTo>
                    <a:lnTo>
                      <a:pt x="123" y="238"/>
                    </a:lnTo>
                    <a:lnTo>
                      <a:pt x="113" y="232"/>
                    </a:lnTo>
                    <a:lnTo>
                      <a:pt x="103" y="225"/>
                    </a:lnTo>
                    <a:lnTo>
                      <a:pt x="93" y="215"/>
                    </a:lnTo>
                    <a:lnTo>
                      <a:pt x="87" y="204"/>
                    </a:lnTo>
                    <a:lnTo>
                      <a:pt x="85" y="192"/>
                    </a:lnTo>
                    <a:lnTo>
                      <a:pt x="87" y="179"/>
                    </a:lnTo>
                    <a:lnTo>
                      <a:pt x="95" y="163"/>
                    </a:lnTo>
                    <a:lnTo>
                      <a:pt x="96" y="161"/>
                    </a:lnTo>
                    <a:lnTo>
                      <a:pt x="99" y="159"/>
                    </a:lnTo>
                    <a:lnTo>
                      <a:pt x="100" y="157"/>
                    </a:lnTo>
                    <a:lnTo>
                      <a:pt x="102" y="155"/>
                    </a:lnTo>
                    <a:lnTo>
                      <a:pt x="116" y="138"/>
                    </a:lnTo>
                    <a:lnTo>
                      <a:pt x="125" y="121"/>
                    </a:lnTo>
                    <a:lnTo>
                      <a:pt x="129" y="105"/>
                    </a:lnTo>
                    <a:lnTo>
                      <a:pt x="127" y="90"/>
                    </a:lnTo>
                    <a:lnTo>
                      <a:pt x="118" y="74"/>
                    </a:lnTo>
                    <a:lnTo>
                      <a:pt x="101" y="60"/>
                    </a:lnTo>
                    <a:lnTo>
                      <a:pt x="74" y="47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28" y="29"/>
                    </a:lnTo>
                    <a:lnTo>
                      <a:pt x="20" y="26"/>
                    </a:lnTo>
                    <a:lnTo>
                      <a:pt x="12" y="21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10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Freeform 165"/>
              <p:cNvSpPr>
                <a:spLocks/>
              </p:cNvSpPr>
              <p:nvPr/>
            </p:nvSpPr>
            <p:spPr bwMode="auto">
              <a:xfrm>
                <a:off x="5543" y="1206"/>
                <a:ext cx="35" cy="48"/>
              </a:xfrm>
              <a:custGeom>
                <a:avLst/>
                <a:gdLst>
                  <a:gd name="T0" fmla="*/ 1 w 176"/>
                  <a:gd name="T1" fmla="*/ 0 h 237"/>
                  <a:gd name="T2" fmla="*/ 2 w 176"/>
                  <a:gd name="T3" fmla="*/ 0 h 237"/>
                  <a:gd name="T4" fmla="*/ 2 w 176"/>
                  <a:gd name="T5" fmla="*/ 0 h 237"/>
                  <a:gd name="T6" fmla="*/ 3 w 176"/>
                  <a:gd name="T7" fmla="*/ 0 h 237"/>
                  <a:gd name="T8" fmla="*/ 4 w 176"/>
                  <a:gd name="T9" fmla="*/ 0 h 237"/>
                  <a:gd name="T10" fmla="*/ 4 w 176"/>
                  <a:gd name="T11" fmla="*/ 1 h 237"/>
                  <a:gd name="T12" fmla="*/ 5 w 176"/>
                  <a:gd name="T13" fmla="*/ 1 h 237"/>
                  <a:gd name="T14" fmla="*/ 5 w 176"/>
                  <a:gd name="T15" fmla="*/ 1 h 237"/>
                  <a:gd name="T16" fmla="*/ 6 w 176"/>
                  <a:gd name="T17" fmla="*/ 2 h 237"/>
                  <a:gd name="T18" fmla="*/ 6 w 176"/>
                  <a:gd name="T19" fmla="*/ 2 h 237"/>
                  <a:gd name="T20" fmla="*/ 6 w 176"/>
                  <a:gd name="T21" fmla="*/ 3 h 237"/>
                  <a:gd name="T22" fmla="*/ 7 w 176"/>
                  <a:gd name="T23" fmla="*/ 3 h 237"/>
                  <a:gd name="T24" fmla="*/ 7 w 176"/>
                  <a:gd name="T25" fmla="*/ 4 h 237"/>
                  <a:gd name="T26" fmla="*/ 7 w 176"/>
                  <a:gd name="T27" fmla="*/ 5 h 237"/>
                  <a:gd name="T28" fmla="*/ 7 w 176"/>
                  <a:gd name="T29" fmla="*/ 5 h 237"/>
                  <a:gd name="T30" fmla="*/ 7 w 176"/>
                  <a:gd name="T31" fmla="*/ 6 h 237"/>
                  <a:gd name="T32" fmla="*/ 7 w 176"/>
                  <a:gd name="T33" fmla="*/ 7 h 237"/>
                  <a:gd name="T34" fmla="*/ 7 w 176"/>
                  <a:gd name="T35" fmla="*/ 7 h 237"/>
                  <a:gd name="T36" fmla="*/ 7 w 176"/>
                  <a:gd name="T37" fmla="*/ 7 h 237"/>
                  <a:gd name="T38" fmla="*/ 7 w 176"/>
                  <a:gd name="T39" fmla="*/ 8 h 237"/>
                  <a:gd name="T40" fmla="*/ 6 w 176"/>
                  <a:gd name="T41" fmla="*/ 9 h 237"/>
                  <a:gd name="T42" fmla="*/ 6 w 176"/>
                  <a:gd name="T43" fmla="*/ 9 h 237"/>
                  <a:gd name="T44" fmla="*/ 6 w 176"/>
                  <a:gd name="T45" fmla="*/ 10 h 237"/>
                  <a:gd name="T46" fmla="*/ 5 w 176"/>
                  <a:gd name="T47" fmla="*/ 10 h 237"/>
                  <a:gd name="T48" fmla="*/ 5 w 176"/>
                  <a:gd name="T49" fmla="*/ 10 h 237"/>
                  <a:gd name="T50" fmla="*/ 5 w 176"/>
                  <a:gd name="T51" fmla="*/ 10 h 237"/>
                  <a:gd name="T52" fmla="*/ 4 w 176"/>
                  <a:gd name="T53" fmla="*/ 9 h 237"/>
                  <a:gd name="T54" fmla="*/ 4 w 176"/>
                  <a:gd name="T55" fmla="*/ 9 h 237"/>
                  <a:gd name="T56" fmla="*/ 3 w 176"/>
                  <a:gd name="T57" fmla="*/ 9 h 237"/>
                  <a:gd name="T58" fmla="*/ 3 w 176"/>
                  <a:gd name="T59" fmla="*/ 8 h 237"/>
                  <a:gd name="T60" fmla="*/ 3 w 176"/>
                  <a:gd name="T61" fmla="*/ 8 h 237"/>
                  <a:gd name="T62" fmla="*/ 3 w 176"/>
                  <a:gd name="T63" fmla="*/ 7 h 237"/>
                  <a:gd name="T64" fmla="*/ 4 w 176"/>
                  <a:gd name="T65" fmla="*/ 6 h 237"/>
                  <a:gd name="T66" fmla="*/ 4 w 176"/>
                  <a:gd name="T67" fmla="*/ 6 h 237"/>
                  <a:gd name="T68" fmla="*/ 4 w 176"/>
                  <a:gd name="T69" fmla="*/ 6 h 237"/>
                  <a:gd name="T70" fmla="*/ 4 w 176"/>
                  <a:gd name="T71" fmla="*/ 6 h 237"/>
                  <a:gd name="T72" fmla="*/ 4 w 176"/>
                  <a:gd name="T73" fmla="*/ 6 h 237"/>
                  <a:gd name="T74" fmla="*/ 4 w 176"/>
                  <a:gd name="T75" fmla="*/ 5 h 237"/>
                  <a:gd name="T76" fmla="*/ 5 w 176"/>
                  <a:gd name="T77" fmla="*/ 5 h 237"/>
                  <a:gd name="T78" fmla="*/ 5 w 176"/>
                  <a:gd name="T79" fmla="*/ 4 h 237"/>
                  <a:gd name="T80" fmla="*/ 5 w 176"/>
                  <a:gd name="T81" fmla="*/ 3 h 237"/>
                  <a:gd name="T82" fmla="*/ 4 w 176"/>
                  <a:gd name="T83" fmla="*/ 3 h 237"/>
                  <a:gd name="T84" fmla="*/ 4 w 176"/>
                  <a:gd name="T85" fmla="*/ 2 h 237"/>
                  <a:gd name="T86" fmla="*/ 3 w 176"/>
                  <a:gd name="T87" fmla="*/ 2 h 237"/>
                  <a:gd name="T88" fmla="*/ 1 w 176"/>
                  <a:gd name="T89" fmla="*/ 1 h 237"/>
                  <a:gd name="T90" fmla="*/ 1 w 176"/>
                  <a:gd name="T91" fmla="*/ 1 h 237"/>
                  <a:gd name="T92" fmla="*/ 1 w 176"/>
                  <a:gd name="T93" fmla="*/ 1 h 237"/>
                  <a:gd name="T94" fmla="*/ 1 w 176"/>
                  <a:gd name="T95" fmla="*/ 1 h 237"/>
                  <a:gd name="T96" fmla="*/ 1 w 176"/>
                  <a:gd name="T97" fmla="*/ 1 h 237"/>
                  <a:gd name="T98" fmla="*/ 1 w 176"/>
                  <a:gd name="T99" fmla="*/ 1 h 237"/>
                  <a:gd name="T100" fmla="*/ 1 w 176"/>
                  <a:gd name="T101" fmla="*/ 1 h 237"/>
                  <a:gd name="T102" fmla="*/ 0 w 176"/>
                  <a:gd name="T103" fmla="*/ 1 h 237"/>
                  <a:gd name="T104" fmla="*/ 0 w 176"/>
                  <a:gd name="T105" fmla="*/ 1 h 237"/>
                  <a:gd name="T106" fmla="*/ 0 w 176"/>
                  <a:gd name="T107" fmla="*/ 0 h 237"/>
                  <a:gd name="T108" fmla="*/ 0 w 176"/>
                  <a:gd name="T109" fmla="*/ 0 h 237"/>
                  <a:gd name="T110" fmla="*/ 0 w 176"/>
                  <a:gd name="T111" fmla="*/ 0 h 237"/>
                  <a:gd name="T112" fmla="*/ 1 w 176"/>
                  <a:gd name="T113" fmla="*/ 0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"/>
                  <a:gd name="T172" fmla="*/ 0 h 237"/>
                  <a:gd name="T173" fmla="*/ 176 w 176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" h="237">
                    <a:moveTo>
                      <a:pt x="23" y="1"/>
                    </a:moveTo>
                    <a:lnTo>
                      <a:pt x="41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88" y="9"/>
                    </a:lnTo>
                    <a:lnTo>
                      <a:pt x="102" y="15"/>
                    </a:lnTo>
                    <a:lnTo>
                      <a:pt x="115" y="23"/>
                    </a:lnTo>
                    <a:lnTo>
                      <a:pt x="127" y="33"/>
                    </a:lnTo>
                    <a:lnTo>
                      <a:pt x="139" y="44"/>
                    </a:lnTo>
                    <a:lnTo>
                      <a:pt x="148" y="55"/>
                    </a:lnTo>
                    <a:lnTo>
                      <a:pt x="157" y="69"/>
                    </a:lnTo>
                    <a:lnTo>
                      <a:pt x="164" y="84"/>
                    </a:lnTo>
                    <a:lnTo>
                      <a:pt x="169" y="99"/>
                    </a:lnTo>
                    <a:lnTo>
                      <a:pt x="173" y="116"/>
                    </a:lnTo>
                    <a:lnTo>
                      <a:pt x="175" y="134"/>
                    </a:lnTo>
                    <a:lnTo>
                      <a:pt x="176" y="153"/>
                    </a:lnTo>
                    <a:lnTo>
                      <a:pt x="175" y="173"/>
                    </a:lnTo>
                    <a:lnTo>
                      <a:pt x="174" y="176"/>
                    </a:lnTo>
                    <a:lnTo>
                      <a:pt x="171" y="184"/>
                    </a:lnTo>
                    <a:lnTo>
                      <a:pt x="165" y="196"/>
                    </a:lnTo>
                    <a:lnTo>
                      <a:pt x="159" y="208"/>
                    </a:lnTo>
                    <a:lnTo>
                      <a:pt x="151" y="221"/>
                    </a:lnTo>
                    <a:lnTo>
                      <a:pt x="143" y="231"/>
                    </a:lnTo>
                    <a:lnTo>
                      <a:pt x="133" y="237"/>
                    </a:lnTo>
                    <a:lnTo>
                      <a:pt x="123" y="237"/>
                    </a:lnTo>
                    <a:lnTo>
                      <a:pt x="114" y="233"/>
                    </a:lnTo>
                    <a:lnTo>
                      <a:pt x="104" y="227"/>
                    </a:lnTo>
                    <a:lnTo>
                      <a:pt x="95" y="219"/>
                    </a:lnTo>
                    <a:lnTo>
                      <a:pt x="87" y="209"/>
                    </a:lnTo>
                    <a:lnTo>
                      <a:pt x="81" y="199"/>
                    </a:lnTo>
                    <a:lnTo>
                      <a:pt x="79" y="187"/>
                    </a:lnTo>
                    <a:lnTo>
                      <a:pt x="82" y="174"/>
                    </a:lnTo>
                    <a:lnTo>
                      <a:pt x="90" y="159"/>
                    </a:lnTo>
                    <a:lnTo>
                      <a:pt x="92" y="157"/>
                    </a:lnTo>
                    <a:lnTo>
                      <a:pt x="93" y="155"/>
                    </a:lnTo>
                    <a:lnTo>
                      <a:pt x="95" y="153"/>
                    </a:lnTo>
                    <a:lnTo>
                      <a:pt x="97" y="151"/>
                    </a:lnTo>
                    <a:lnTo>
                      <a:pt x="109" y="134"/>
                    </a:lnTo>
                    <a:lnTo>
                      <a:pt x="117" y="117"/>
                    </a:lnTo>
                    <a:lnTo>
                      <a:pt x="121" y="101"/>
                    </a:lnTo>
                    <a:lnTo>
                      <a:pt x="119" y="86"/>
                    </a:lnTo>
                    <a:lnTo>
                      <a:pt x="111" y="71"/>
                    </a:lnTo>
                    <a:lnTo>
                      <a:pt x="95" y="57"/>
                    </a:lnTo>
                    <a:lnTo>
                      <a:pt x="70" y="45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19" y="24"/>
                    </a:lnTo>
                    <a:lnTo>
                      <a:pt x="11" y="2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8" y="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1" name="Freeform 166"/>
              <p:cNvSpPr>
                <a:spLocks/>
              </p:cNvSpPr>
              <p:nvPr/>
            </p:nvSpPr>
            <p:spPr bwMode="auto">
              <a:xfrm>
                <a:off x="5545" y="1207"/>
                <a:ext cx="32" cy="46"/>
              </a:xfrm>
              <a:custGeom>
                <a:avLst/>
                <a:gdLst>
                  <a:gd name="T0" fmla="*/ 1 w 162"/>
                  <a:gd name="T1" fmla="*/ 0 h 230"/>
                  <a:gd name="T2" fmla="*/ 2 w 162"/>
                  <a:gd name="T3" fmla="*/ 0 h 230"/>
                  <a:gd name="T4" fmla="*/ 3 w 162"/>
                  <a:gd name="T5" fmla="*/ 0 h 230"/>
                  <a:gd name="T6" fmla="*/ 4 w 162"/>
                  <a:gd name="T7" fmla="*/ 1 h 230"/>
                  <a:gd name="T8" fmla="*/ 5 w 162"/>
                  <a:gd name="T9" fmla="*/ 2 h 230"/>
                  <a:gd name="T10" fmla="*/ 6 w 162"/>
                  <a:gd name="T11" fmla="*/ 3 h 230"/>
                  <a:gd name="T12" fmla="*/ 6 w 162"/>
                  <a:gd name="T13" fmla="*/ 4 h 230"/>
                  <a:gd name="T14" fmla="*/ 6 w 162"/>
                  <a:gd name="T15" fmla="*/ 5 h 230"/>
                  <a:gd name="T16" fmla="*/ 6 w 162"/>
                  <a:gd name="T17" fmla="*/ 7 h 230"/>
                  <a:gd name="T18" fmla="*/ 6 w 162"/>
                  <a:gd name="T19" fmla="*/ 7 h 230"/>
                  <a:gd name="T20" fmla="*/ 6 w 162"/>
                  <a:gd name="T21" fmla="*/ 7 h 230"/>
                  <a:gd name="T22" fmla="*/ 6 w 162"/>
                  <a:gd name="T23" fmla="*/ 8 h 230"/>
                  <a:gd name="T24" fmla="*/ 6 w 162"/>
                  <a:gd name="T25" fmla="*/ 8 h 230"/>
                  <a:gd name="T26" fmla="*/ 5 w 162"/>
                  <a:gd name="T27" fmla="*/ 9 h 230"/>
                  <a:gd name="T28" fmla="*/ 5 w 162"/>
                  <a:gd name="T29" fmla="*/ 9 h 230"/>
                  <a:gd name="T30" fmla="*/ 5 w 162"/>
                  <a:gd name="T31" fmla="*/ 9 h 230"/>
                  <a:gd name="T32" fmla="*/ 4 w 162"/>
                  <a:gd name="T33" fmla="*/ 9 h 230"/>
                  <a:gd name="T34" fmla="*/ 4 w 162"/>
                  <a:gd name="T35" fmla="*/ 9 h 230"/>
                  <a:gd name="T36" fmla="*/ 4 w 162"/>
                  <a:gd name="T37" fmla="*/ 9 h 230"/>
                  <a:gd name="T38" fmla="*/ 3 w 162"/>
                  <a:gd name="T39" fmla="*/ 9 h 230"/>
                  <a:gd name="T40" fmla="*/ 3 w 162"/>
                  <a:gd name="T41" fmla="*/ 8 h 230"/>
                  <a:gd name="T42" fmla="*/ 3 w 162"/>
                  <a:gd name="T43" fmla="*/ 8 h 230"/>
                  <a:gd name="T44" fmla="*/ 3 w 162"/>
                  <a:gd name="T45" fmla="*/ 7 h 230"/>
                  <a:gd name="T46" fmla="*/ 3 w 162"/>
                  <a:gd name="T47" fmla="*/ 7 h 230"/>
                  <a:gd name="T48" fmla="*/ 3 w 162"/>
                  <a:gd name="T49" fmla="*/ 6 h 230"/>
                  <a:gd name="T50" fmla="*/ 3 w 162"/>
                  <a:gd name="T51" fmla="*/ 6 h 230"/>
                  <a:gd name="T52" fmla="*/ 3 w 162"/>
                  <a:gd name="T53" fmla="*/ 6 h 230"/>
                  <a:gd name="T54" fmla="*/ 4 w 162"/>
                  <a:gd name="T55" fmla="*/ 6 h 230"/>
                  <a:gd name="T56" fmla="*/ 4 w 162"/>
                  <a:gd name="T57" fmla="*/ 6 h 230"/>
                  <a:gd name="T58" fmla="*/ 4 w 162"/>
                  <a:gd name="T59" fmla="*/ 5 h 230"/>
                  <a:gd name="T60" fmla="*/ 4 w 162"/>
                  <a:gd name="T61" fmla="*/ 5 h 230"/>
                  <a:gd name="T62" fmla="*/ 4 w 162"/>
                  <a:gd name="T63" fmla="*/ 4 h 230"/>
                  <a:gd name="T64" fmla="*/ 4 w 162"/>
                  <a:gd name="T65" fmla="*/ 3 h 230"/>
                  <a:gd name="T66" fmla="*/ 4 w 162"/>
                  <a:gd name="T67" fmla="*/ 3 h 230"/>
                  <a:gd name="T68" fmla="*/ 3 w 162"/>
                  <a:gd name="T69" fmla="*/ 2 h 230"/>
                  <a:gd name="T70" fmla="*/ 3 w 162"/>
                  <a:gd name="T71" fmla="*/ 2 h 230"/>
                  <a:gd name="T72" fmla="*/ 1 w 162"/>
                  <a:gd name="T73" fmla="*/ 1 h 230"/>
                  <a:gd name="T74" fmla="*/ 1 w 162"/>
                  <a:gd name="T75" fmla="*/ 1 h 230"/>
                  <a:gd name="T76" fmla="*/ 1 w 162"/>
                  <a:gd name="T77" fmla="*/ 1 h 230"/>
                  <a:gd name="T78" fmla="*/ 1 w 162"/>
                  <a:gd name="T79" fmla="*/ 1 h 230"/>
                  <a:gd name="T80" fmla="*/ 1 w 162"/>
                  <a:gd name="T81" fmla="*/ 1 h 230"/>
                  <a:gd name="T82" fmla="*/ 1 w 162"/>
                  <a:gd name="T83" fmla="*/ 1 h 230"/>
                  <a:gd name="T84" fmla="*/ 1 w 162"/>
                  <a:gd name="T85" fmla="*/ 1 h 230"/>
                  <a:gd name="T86" fmla="*/ 0 w 162"/>
                  <a:gd name="T87" fmla="*/ 1 h 230"/>
                  <a:gd name="T88" fmla="*/ 0 w 162"/>
                  <a:gd name="T89" fmla="*/ 1 h 230"/>
                  <a:gd name="T90" fmla="*/ 0 w 162"/>
                  <a:gd name="T91" fmla="*/ 0 h 230"/>
                  <a:gd name="T92" fmla="*/ 0 w 162"/>
                  <a:gd name="T93" fmla="*/ 0 h 230"/>
                  <a:gd name="T94" fmla="*/ 0 w 162"/>
                  <a:gd name="T95" fmla="*/ 0 h 230"/>
                  <a:gd name="T96" fmla="*/ 1 w 162"/>
                  <a:gd name="T97" fmla="*/ 0 h 2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2"/>
                  <a:gd name="T148" fmla="*/ 0 h 230"/>
                  <a:gd name="T149" fmla="*/ 162 w 162"/>
                  <a:gd name="T150" fmla="*/ 230 h 2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2" h="230">
                    <a:moveTo>
                      <a:pt x="20" y="0"/>
                    </a:moveTo>
                    <a:lnTo>
                      <a:pt x="52" y="1"/>
                    </a:lnTo>
                    <a:lnTo>
                      <a:pt x="81" y="8"/>
                    </a:lnTo>
                    <a:lnTo>
                      <a:pt x="106" y="22"/>
                    </a:lnTo>
                    <a:lnTo>
                      <a:pt x="128" y="42"/>
                    </a:lnTo>
                    <a:lnTo>
                      <a:pt x="145" y="66"/>
                    </a:lnTo>
                    <a:lnTo>
                      <a:pt x="156" y="96"/>
                    </a:lnTo>
                    <a:lnTo>
                      <a:pt x="162" y="130"/>
                    </a:lnTo>
                    <a:lnTo>
                      <a:pt x="161" y="168"/>
                    </a:lnTo>
                    <a:lnTo>
                      <a:pt x="160" y="171"/>
                    </a:lnTo>
                    <a:lnTo>
                      <a:pt x="157" y="179"/>
                    </a:lnTo>
                    <a:lnTo>
                      <a:pt x="152" y="190"/>
                    </a:lnTo>
                    <a:lnTo>
                      <a:pt x="146" y="202"/>
                    </a:lnTo>
                    <a:lnTo>
                      <a:pt x="139" y="215"/>
                    </a:lnTo>
                    <a:lnTo>
                      <a:pt x="131" y="225"/>
                    </a:lnTo>
                    <a:lnTo>
                      <a:pt x="123" y="230"/>
                    </a:lnTo>
                    <a:lnTo>
                      <a:pt x="113" y="230"/>
                    </a:lnTo>
                    <a:lnTo>
                      <a:pt x="104" y="226"/>
                    </a:lnTo>
                    <a:lnTo>
                      <a:pt x="96" y="220"/>
                    </a:lnTo>
                    <a:lnTo>
                      <a:pt x="87" y="213"/>
                    </a:lnTo>
                    <a:lnTo>
                      <a:pt x="81" y="203"/>
                    </a:lnTo>
                    <a:lnTo>
                      <a:pt x="76" y="193"/>
                    </a:lnTo>
                    <a:lnTo>
                      <a:pt x="75" y="182"/>
                    </a:lnTo>
                    <a:lnTo>
                      <a:pt x="78" y="169"/>
                    </a:lnTo>
                    <a:lnTo>
                      <a:pt x="85" y="154"/>
                    </a:lnTo>
                    <a:lnTo>
                      <a:pt x="87" y="152"/>
                    </a:lnTo>
                    <a:lnTo>
                      <a:pt x="88" y="150"/>
                    </a:lnTo>
                    <a:lnTo>
                      <a:pt x="90" y="148"/>
                    </a:lnTo>
                    <a:lnTo>
                      <a:pt x="91" y="146"/>
                    </a:lnTo>
                    <a:lnTo>
                      <a:pt x="102" y="130"/>
                    </a:lnTo>
                    <a:lnTo>
                      <a:pt x="110" y="113"/>
                    </a:lnTo>
                    <a:lnTo>
                      <a:pt x="113" y="98"/>
                    </a:lnTo>
                    <a:lnTo>
                      <a:pt x="111" y="83"/>
                    </a:lnTo>
                    <a:lnTo>
                      <a:pt x="103" y="68"/>
                    </a:lnTo>
                    <a:lnTo>
                      <a:pt x="88" y="54"/>
                    </a:lnTo>
                    <a:lnTo>
                      <a:pt x="66" y="42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25" y="26"/>
                    </a:lnTo>
                    <a:lnTo>
                      <a:pt x="18" y="23"/>
                    </a:lnTo>
                    <a:lnTo>
                      <a:pt x="10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9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Freeform 167"/>
              <p:cNvSpPr>
                <a:spLocks/>
              </p:cNvSpPr>
              <p:nvPr/>
            </p:nvSpPr>
            <p:spPr bwMode="auto">
              <a:xfrm>
                <a:off x="5547" y="1208"/>
                <a:ext cx="30" cy="44"/>
              </a:xfrm>
              <a:custGeom>
                <a:avLst/>
                <a:gdLst>
                  <a:gd name="T0" fmla="*/ 1 w 150"/>
                  <a:gd name="T1" fmla="*/ 0 h 224"/>
                  <a:gd name="T2" fmla="*/ 2 w 150"/>
                  <a:gd name="T3" fmla="*/ 0 h 224"/>
                  <a:gd name="T4" fmla="*/ 3 w 150"/>
                  <a:gd name="T5" fmla="*/ 0 h 224"/>
                  <a:gd name="T6" fmla="*/ 4 w 150"/>
                  <a:gd name="T7" fmla="*/ 1 h 224"/>
                  <a:gd name="T8" fmla="*/ 5 w 150"/>
                  <a:gd name="T9" fmla="*/ 2 h 224"/>
                  <a:gd name="T10" fmla="*/ 5 w 150"/>
                  <a:gd name="T11" fmla="*/ 3 h 224"/>
                  <a:gd name="T12" fmla="*/ 6 w 150"/>
                  <a:gd name="T13" fmla="*/ 4 h 224"/>
                  <a:gd name="T14" fmla="*/ 6 w 150"/>
                  <a:gd name="T15" fmla="*/ 5 h 224"/>
                  <a:gd name="T16" fmla="*/ 6 w 150"/>
                  <a:gd name="T17" fmla="*/ 6 h 224"/>
                  <a:gd name="T18" fmla="*/ 6 w 150"/>
                  <a:gd name="T19" fmla="*/ 6 h 224"/>
                  <a:gd name="T20" fmla="*/ 6 w 150"/>
                  <a:gd name="T21" fmla="*/ 7 h 224"/>
                  <a:gd name="T22" fmla="*/ 6 w 150"/>
                  <a:gd name="T23" fmla="*/ 7 h 224"/>
                  <a:gd name="T24" fmla="*/ 5 w 150"/>
                  <a:gd name="T25" fmla="*/ 8 h 224"/>
                  <a:gd name="T26" fmla="*/ 5 w 150"/>
                  <a:gd name="T27" fmla="*/ 8 h 224"/>
                  <a:gd name="T28" fmla="*/ 5 w 150"/>
                  <a:gd name="T29" fmla="*/ 8 h 224"/>
                  <a:gd name="T30" fmla="*/ 5 w 150"/>
                  <a:gd name="T31" fmla="*/ 9 h 224"/>
                  <a:gd name="T32" fmla="*/ 4 w 150"/>
                  <a:gd name="T33" fmla="*/ 9 h 224"/>
                  <a:gd name="T34" fmla="*/ 4 w 150"/>
                  <a:gd name="T35" fmla="*/ 8 h 224"/>
                  <a:gd name="T36" fmla="*/ 4 w 150"/>
                  <a:gd name="T37" fmla="*/ 8 h 224"/>
                  <a:gd name="T38" fmla="*/ 3 w 150"/>
                  <a:gd name="T39" fmla="*/ 8 h 224"/>
                  <a:gd name="T40" fmla="*/ 3 w 150"/>
                  <a:gd name="T41" fmla="*/ 8 h 224"/>
                  <a:gd name="T42" fmla="*/ 3 w 150"/>
                  <a:gd name="T43" fmla="*/ 7 h 224"/>
                  <a:gd name="T44" fmla="*/ 3 w 150"/>
                  <a:gd name="T45" fmla="*/ 7 h 224"/>
                  <a:gd name="T46" fmla="*/ 3 w 150"/>
                  <a:gd name="T47" fmla="*/ 6 h 224"/>
                  <a:gd name="T48" fmla="*/ 3 w 150"/>
                  <a:gd name="T49" fmla="*/ 6 h 224"/>
                  <a:gd name="T50" fmla="*/ 3 w 150"/>
                  <a:gd name="T51" fmla="*/ 6 h 224"/>
                  <a:gd name="T52" fmla="*/ 3 w 150"/>
                  <a:gd name="T53" fmla="*/ 6 h 224"/>
                  <a:gd name="T54" fmla="*/ 3 w 150"/>
                  <a:gd name="T55" fmla="*/ 6 h 224"/>
                  <a:gd name="T56" fmla="*/ 3 w 150"/>
                  <a:gd name="T57" fmla="*/ 6 h 224"/>
                  <a:gd name="T58" fmla="*/ 4 w 150"/>
                  <a:gd name="T59" fmla="*/ 5 h 224"/>
                  <a:gd name="T60" fmla="*/ 4 w 150"/>
                  <a:gd name="T61" fmla="*/ 4 h 224"/>
                  <a:gd name="T62" fmla="*/ 4 w 150"/>
                  <a:gd name="T63" fmla="*/ 4 h 224"/>
                  <a:gd name="T64" fmla="*/ 4 w 150"/>
                  <a:gd name="T65" fmla="*/ 3 h 224"/>
                  <a:gd name="T66" fmla="*/ 4 w 150"/>
                  <a:gd name="T67" fmla="*/ 3 h 224"/>
                  <a:gd name="T68" fmla="*/ 3 w 150"/>
                  <a:gd name="T69" fmla="*/ 2 h 224"/>
                  <a:gd name="T70" fmla="*/ 3 w 150"/>
                  <a:gd name="T71" fmla="*/ 2 h 224"/>
                  <a:gd name="T72" fmla="*/ 1 w 150"/>
                  <a:gd name="T73" fmla="*/ 1 h 224"/>
                  <a:gd name="T74" fmla="*/ 1 w 150"/>
                  <a:gd name="T75" fmla="*/ 1 h 224"/>
                  <a:gd name="T76" fmla="*/ 1 w 150"/>
                  <a:gd name="T77" fmla="*/ 1 h 224"/>
                  <a:gd name="T78" fmla="*/ 1 w 150"/>
                  <a:gd name="T79" fmla="*/ 1 h 224"/>
                  <a:gd name="T80" fmla="*/ 1 w 150"/>
                  <a:gd name="T81" fmla="*/ 1 h 224"/>
                  <a:gd name="T82" fmla="*/ 1 w 150"/>
                  <a:gd name="T83" fmla="*/ 1 h 224"/>
                  <a:gd name="T84" fmla="*/ 1 w 150"/>
                  <a:gd name="T85" fmla="*/ 1 h 224"/>
                  <a:gd name="T86" fmla="*/ 0 w 150"/>
                  <a:gd name="T87" fmla="*/ 1 h 224"/>
                  <a:gd name="T88" fmla="*/ 0 w 150"/>
                  <a:gd name="T89" fmla="*/ 1 h 224"/>
                  <a:gd name="T90" fmla="*/ 0 w 150"/>
                  <a:gd name="T91" fmla="*/ 0 h 224"/>
                  <a:gd name="T92" fmla="*/ 0 w 150"/>
                  <a:gd name="T93" fmla="*/ 0 h 224"/>
                  <a:gd name="T94" fmla="*/ 0 w 150"/>
                  <a:gd name="T95" fmla="*/ 0 h 224"/>
                  <a:gd name="T96" fmla="*/ 1 w 150"/>
                  <a:gd name="T97" fmla="*/ 0 h 2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0"/>
                  <a:gd name="T148" fmla="*/ 0 h 224"/>
                  <a:gd name="T149" fmla="*/ 150 w 150"/>
                  <a:gd name="T150" fmla="*/ 224 h 2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0" h="224">
                    <a:moveTo>
                      <a:pt x="20" y="0"/>
                    </a:moveTo>
                    <a:lnTo>
                      <a:pt x="48" y="1"/>
                    </a:lnTo>
                    <a:lnTo>
                      <a:pt x="75" y="8"/>
                    </a:lnTo>
                    <a:lnTo>
                      <a:pt x="98" y="21"/>
                    </a:lnTo>
                    <a:lnTo>
                      <a:pt x="119" y="41"/>
                    </a:lnTo>
                    <a:lnTo>
                      <a:pt x="134" y="64"/>
                    </a:lnTo>
                    <a:lnTo>
                      <a:pt x="145" y="93"/>
                    </a:lnTo>
                    <a:lnTo>
                      <a:pt x="150" y="126"/>
                    </a:lnTo>
                    <a:lnTo>
                      <a:pt x="150" y="162"/>
                    </a:lnTo>
                    <a:lnTo>
                      <a:pt x="149" y="166"/>
                    </a:lnTo>
                    <a:lnTo>
                      <a:pt x="146" y="174"/>
                    </a:lnTo>
                    <a:lnTo>
                      <a:pt x="142" y="185"/>
                    </a:lnTo>
                    <a:lnTo>
                      <a:pt x="136" y="197"/>
                    </a:lnTo>
                    <a:lnTo>
                      <a:pt x="129" y="208"/>
                    </a:lnTo>
                    <a:lnTo>
                      <a:pt x="122" y="219"/>
                    </a:lnTo>
                    <a:lnTo>
                      <a:pt x="114" y="224"/>
                    </a:lnTo>
                    <a:lnTo>
                      <a:pt x="105" y="224"/>
                    </a:lnTo>
                    <a:lnTo>
                      <a:pt x="97" y="220"/>
                    </a:lnTo>
                    <a:lnTo>
                      <a:pt x="89" y="214"/>
                    </a:lnTo>
                    <a:lnTo>
                      <a:pt x="81" y="206"/>
                    </a:lnTo>
                    <a:lnTo>
                      <a:pt x="76" y="198"/>
                    </a:lnTo>
                    <a:lnTo>
                      <a:pt x="72" y="188"/>
                    </a:lnTo>
                    <a:lnTo>
                      <a:pt x="71" y="177"/>
                    </a:lnTo>
                    <a:lnTo>
                      <a:pt x="74" y="165"/>
                    </a:lnTo>
                    <a:lnTo>
                      <a:pt x="82" y="150"/>
                    </a:lnTo>
                    <a:lnTo>
                      <a:pt x="83" y="148"/>
                    </a:lnTo>
                    <a:lnTo>
                      <a:pt x="84" y="146"/>
                    </a:lnTo>
                    <a:lnTo>
                      <a:pt x="86" y="144"/>
                    </a:lnTo>
                    <a:lnTo>
                      <a:pt x="87" y="142"/>
                    </a:lnTo>
                    <a:lnTo>
                      <a:pt x="97" y="127"/>
                    </a:lnTo>
                    <a:lnTo>
                      <a:pt x="103" y="110"/>
                    </a:lnTo>
                    <a:lnTo>
                      <a:pt x="106" y="95"/>
                    </a:lnTo>
                    <a:lnTo>
                      <a:pt x="104" y="80"/>
                    </a:lnTo>
                    <a:lnTo>
                      <a:pt x="97" y="65"/>
                    </a:lnTo>
                    <a:lnTo>
                      <a:pt x="84" y="52"/>
                    </a:lnTo>
                    <a:lnTo>
                      <a:pt x="63" y="40"/>
                    </a:lnTo>
                    <a:lnTo>
                      <a:pt x="36" y="29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7" y="24"/>
                    </a:lnTo>
                    <a:lnTo>
                      <a:pt x="20" y="22"/>
                    </a:lnTo>
                    <a:lnTo>
                      <a:pt x="12" y="18"/>
                    </a:lnTo>
                    <a:lnTo>
                      <a:pt x="5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CB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Freeform 168"/>
              <p:cNvSpPr>
                <a:spLocks/>
              </p:cNvSpPr>
              <p:nvPr/>
            </p:nvSpPr>
            <p:spPr bwMode="auto">
              <a:xfrm>
                <a:off x="5549" y="1208"/>
                <a:ext cx="27" cy="44"/>
              </a:xfrm>
              <a:custGeom>
                <a:avLst/>
                <a:gdLst>
                  <a:gd name="T0" fmla="*/ 1 w 137"/>
                  <a:gd name="T1" fmla="*/ 0 h 217"/>
                  <a:gd name="T2" fmla="*/ 2 w 137"/>
                  <a:gd name="T3" fmla="*/ 0 h 217"/>
                  <a:gd name="T4" fmla="*/ 3 w 137"/>
                  <a:gd name="T5" fmla="*/ 0 h 217"/>
                  <a:gd name="T6" fmla="*/ 4 w 137"/>
                  <a:gd name="T7" fmla="*/ 1 h 217"/>
                  <a:gd name="T8" fmla="*/ 4 w 137"/>
                  <a:gd name="T9" fmla="*/ 2 h 217"/>
                  <a:gd name="T10" fmla="*/ 5 w 137"/>
                  <a:gd name="T11" fmla="*/ 3 h 217"/>
                  <a:gd name="T12" fmla="*/ 5 w 137"/>
                  <a:gd name="T13" fmla="*/ 4 h 217"/>
                  <a:gd name="T14" fmla="*/ 5 w 137"/>
                  <a:gd name="T15" fmla="*/ 5 h 217"/>
                  <a:gd name="T16" fmla="*/ 5 w 137"/>
                  <a:gd name="T17" fmla="*/ 6 h 217"/>
                  <a:gd name="T18" fmla="*/ 5 w 137"/>
                  <a:gd name="T19" fmla="*/ 7 h 217"/>
                  <a:gd name="T20" fmla="*/ 5 w 137"/>
                  <a:gd name="T21" fmla="*/ 7 h 217"/>
                  <a:gd name="T22" fmla="*/ 5 w 137"/>
                  <a:gd name="T23" fmla="*/ 7 h 217"/>
                  <a:gd name="T24" fmla="*/ 5 w 137"/>
                  <a:gd name="T25" fmla="*/ 8 h 217"/>
                  <a:gd name="T26" fmla="*/ 5 w 137"/>
                  <a:gd name="T27" fmla="*/ 8 h 217"/>
                  <a:gd name="T28" fmla="*/ 4 w 137"/>
                  <a:gd name="T29" fmla="*/ 9 h 217"/>
                  <a:gd name="T30" fmla="*/ 4 w 137"/>
                  <a:gd name="T31" fmla="*/ 9 h 217"/>
                  <a:gd name="T32" fmla="*/ 4 w 137"/>
                  <a:gd name="T33" fmla="*/ 9 h 217"/>
                  <a:gd name="T34" fmla="*/ 4 w 137"/>
                  <a:gd name="T35" fmla="*/ 9 h 217"/>
                  <a:gd name="T36" fmla="*/ 3 w 137"/>
                  <a:gd name="T37" fmla="*/ 9 h 217"/>
                  <a:gd name="T38" fmla="*/ 3 w 137"/>
                  <a:gd name="T39" fmla="*/ 8 h 217"/>
                  <a:gd name="T40" fmla="*/ 3 w 137"/>
                  <a:gd name="T41" fmla="*/ 8 h 217"/>
                  <a:gd name="T42" fmla="*/ 3 w 137"/>
                  <a:gd name="T43" fmla="*/ 8 h 217"/>
                  <a:gd name="T44" fmla="*/ 3 w 137"/>
                  <a:gd name="T45" fmla="*/ 7 h 217"/>
                  <a:gd name="T46" fmla="*/ 3 w 137"/>
                  <a:gd name="T47" fmla="*/ 6 h 217"/>
                  <a:gd name="T48" fmla="*/ 3 w 137"/>
                  <a:gd name="T49" fmla="*/ 6 h 217"/>
                  <a:gd name="T50" fmla="*/ 3 w 137"/>
                  <a:gd name="T51" fmla="*/ 6 h 217"/>
                  <a:gd name="T52" fmla="*/ 3 w 137"/>
                  <a:gd name="T53" fmla="*/ 6 h 217"/>
                  <a:gd name="T54" fmla="*/ 3 w 137"/>
                  <a:gd name="T55" fmla="*/ 6 h 217"/>
                  <a:gd name="T56" fmla="*/ 3 w 137"/>
                  <a:gd name="T57" fmla="*/ 6 h 217"/>
                  <a:gd name="T58" fmla="*/ 4 w 137"/>
                  <a:gd name="T59" fmla="*/ 5 h 217"/>
                  <a:gd name="T60" fmla="*/ 4 w 137"/>
                  <a:gd name="T61" fmla="*/ 4 h 217"/>
                  <a:gd name="T62" fmla="*/ 4 w 137"/>
                  <a:gd name="T63" fmla="*/ 4 h 217"/>
                  <a:gd name="T64" fmla="*/ 4 w 137"/>
                  <a:gd name="T65" fmla="*/ 3 h 217"/>
                  <a:gd name="T66" fmla="*/ 4 w 137"/>
                  <a:gd name="T67" fmla="*/ 2 h 217"/>
                  <a:gd name="T68" fmla="*/ 3 w 137"/>
                  <a:gd name="T69" fmla="*/ 2 h 217"/>
                  <a:gd name="T70" fmla="*/ 2 w 137"/>
                  <a:gd name="T71" fmla="*/ 2 h 217"/>
                  <a:gd name="T72" fmla="*/ 1 w 137"/>
                  <a:gd name="T73" fmla="*/ 1 h 217"/>
                  <a:gd name="T74" fmla="*/ 1 w 137"/>
                  <a:gd name="T75" fmla="*/ 1 h 217"/>
                  <a:gd name="T76" fmla="*/ 1 w 137"/>
                  <a:gd name="T77" fmla="*/ 1 h 217"/>
                  <a:gd name="T78" fmla="*/ 1 w 137"/>
                  <a:gd name="T79" fmla="*/ 1 h 217"/>
                  <a:gd name="T80" fmla="*/ 1 w 137"/>
                  <a:gd name="T81" fmla="*/ 1 h 217"/>
                  <a:gd name="T82" fmla="*/ 1 w 137"/>
                  <a:gd name="T83" fmla="*/ 1 h 217"/>
                  <a:gd name="T84" fmla="*/ 1 w 137"/>
                  <a:gd name="T85" fmla="*/ 1 h 217"/>
                  <a:gd name="T86" fmla="*/ 1 w 137"/>
                  <a:gd name="T87" fmla="*/ 1 h 217"/>
                  <a:gd name="T88" fmla="*/ 0 w 137"/>
                  <a:gd name="T89" fmla="*/ 1 h 217"/>
                  <a:gd name="T90" fmla="*/ 0 w 137"/>
                  <a:gd name="T91" fmla="*/ 0 h 217"/>
                  <a:gd name="T92" fmla="*/ 0 w 137"/>
                  <a:gd name="T93" fmla="*/ 0 h 217"/>
                  <a:gd name="T94" fmla="*/ 0 w 137"/>
                  <a:gd name="T95" fmla="*/ 0 h 217"/>
                  <a:gd name="T96" fmla="*/ 1 w 137"/>
                  <a:gd name="T97" fmla="*/ 0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7"/>
                  <a:gd name="T148" fmla="*/ 0 h 217"/>
                  <a:gd name="T149" fmla="*/ 137 w 137"/>
                  <a:gd name="T150" fmla="*/ 217 h 2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7" h="217">
                    <a:moveTo>
                      <a:pt x="18" y="0"/>
                    </a:moveTo>
                    <a:lnTo>
                      <a:pt x="44" y="1"/>
                    </a:lnTo>
                    <a:lnTo>
                      <a:pt x="68" y="8"/>
                    </a:lnTo>
                    <a:lnTo>
                      <a:pt x="89" y="20"/>
                    </a:lnTo>
                    <a:lnTo>
                      <a:pt x="108" y="39"/>
                    </a:lnTo>
                    <a:lnTo>
                      <a:pt x="122" y="62"/>
                    </a:lnTo>
                    <a:lnTo>
                      <a:pt x="132" y="90"/>
                    </a:lnTo>
                    <a:lnTo>
                      <a:pt x="137" y="123"/>
                    </a:lnTo>
                    <a:lnTo>
                      <a:pt x="137" y="157"/>
                    </a:lnTo>
                    <a:lnTo>
                      <a:pt x="136" y="161"/>
                    </a:lnTo>
                    <a:lnTo>
                      <a:pt x="133" y="168"/>
                    </a:lnTo>
                    <a:lnTo>
                      <a:pt x="129" y="179"/>
                    </a:lnTo>
                    <a:lnTo>
                      <a:pt x="124" y="191"/>
                    </a:lnTo>
                    <a:lnTo>
                      <a:pt x="118" y="202"/>
                    </a:lnTo>
                    <a:lnTo>
                      <a:pt x="111" y="212"/>
                    </a:lnTo>
                    <a:lnTo>
                      <a:pt x="104" y="217"/>
                    </a:lnTo>
                    <a:lnTo>
                      <a:pt x="96" y="217"/>
                    </a:lnTo>
                    <a:lnTo>
                      <a:pt x="89" y="213"/>
                    </a:lnTo>
                    <a:lnTo>
                      <a:pt x="82" y="208"/>
                    </a:lnTo>
                    <a:lnTo>
                      <a:pt x="75" y="200"/>
                    </a:lnTo>
                    <a:lnTo>
                      <a:pt x="70" y="192"/>
                    </a:lnTo>
                    <a:lnTo>
                      <a:pt x="67" y="183"/>
                    </a:lnTo>
                    <a:lnTo>
                      <a:pt x="67" y="172"/>
                    </a:lnTo>
                    <a:lnTo>
                      <a:pt x="70" y="159"/>
                    </a:lnTo>
                    <a:lnTo>
                      <a:pt x="77" y="145"/>
                    </a:lnTo>
                    <a:lnTo>
                      <a:pt x="78" y="143"/>
                    </a:lnTo>
                    <a:lnTo>
                      <a:pt x="80" y="141"/>
                    </a:lnTo>
                    <a:lnTo>
                      <a:pt x="81" y="140"/>
                    </a:lnTo>
                    <a:lnTo>
                      <a:pt x="82" y="138"/>
                    </a:lnTo>
                    <a:lnTo>
                      <a:pt x="91" y="123"/>
                    </a:lnTo>
                    <a:lnTo>
                      <a:pt x="97" y="106"/>
                    </a:lnTo>
                    <a:lnTo>
                      <a:pt x="99" y="91"/>
                    </a:lnTo>
                    <a:lnTo>
                      <a:pt x="97" y="76"/>
                    </a:lnTo>
                    <a:lnTo>
                      <a:pt x="90" y="61"/>
                    </a:lnTo>
                    <a:lnTo>
                      <a:pt x="78" y="49"/>
                    </a:lnTo>
                    <a:lnTo>
                      <a:pt x="60" y="3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27" y="24"/>
                    </a:lnTo>
                    <a:lnTo>
                      <a:pt x="20" y="20"/>
                    </a:lnTo>
                    <a:lnTo>
                      <a:pt x="13" y="17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Freeform 169"/>
              <p:cNvSpPr>
                <a:spLocks/>
              </p:cNvSpPr>
              <p:nvPr/>
            </p:nvSpPr>
            <p:spPr bwMode="auto">
              <a:xfrm>
                <a:off x="5551" y="1209"/>
                <a:ext cx="24" cy="42"/>
              </a:xfrm>
              <a:custGeom>
                <a:avLst/>
                <a:gdLst>
                  <a:gd name="T0" fmla="*/ 1 w 123"/>
                  <a:gd name="T1" fmla="*/ 0 h 212"/>
                  <a:gd name="T2" fmla="*/ 2 w 123"/>
                  <a:gd name="T3" fmla="*/ 0 h 212"/>
                  <a:gd name="T4" fmla="*/ 2 w 123"/>
                  <a:gd name="T5" fmla="*/ 0 h 212"/>
                  <a:gd name="T6" fmla="*/ 3 w 123"/>
                  <a:gd name="T7" fmla="*/ 1 h 212"/>
                  <a:gd name="T8" fmla="*/ 4 w 123"/>
                  <a:gd name="T9" fmla="*/ 2 h 212"/>
                  <a:gd name="T10" fmla="*/ 4 w 123"/>
                  <a:gd name="T11" fmla="*/ 2 h 212"/>
                  <a:gd name="T12" fmla="*/ 4 w 123"/>
                  <a:gd name="T13" fmla="*/ 3 h 212"/>
                  <a:gd name="T14" fmla="*/ 5 w 123"/>
                  <a:gd name="T15" fmla="*/ 5 h 212"/>
                  <a:gd name="T16" fmla="*/ 5 w 123"/>
                  <a:gd name="T17" fmla="*/ 6 h 212"/>
                  <a:gd name="T18" fmla="*/ 5 w 123"/>
                  <a:gd name="T19" fmla="*/ 6 h 212"/>
                  <a:gd name="T20" fmla="*/ 4 w 123"/>
                  <a:gd name="T21" fmla="*/ 6 h 212"/>
                  <a:gd name="T22" fmla="*/ 4 w 123"/>
                  <a:gd name="T23" fmla="*/ 7 h 212"/>
                  <a:gd name="T24" fmla="*/ 4 w 123"/>
                  <a:gd name="T25" fmla="*/ 7 h 212"/>
                  <a:gd name="T26" fmla="*/ 4 w 123"/>
                  <a:gd name="T27" fmla="*/ 8 h 212"/>
                  <a:gd name="T28" fmla="*/ 4 w 123"/>
                  <a:gd name="T29" fmla="*/ 8 h 212"/>
                  <a:gd name="T30" fmla="*/ 4 w 123"/>
                  <a:gd name="T31" fmla="*/ 8 h 212"/>
                  <a:gd name="T32" fmla="*/ 3 w 123"/>
                  <a:gd name="T33" fmla="*/ 8 h 212"/>
                  <a:gd name="T34" fmla="*/ 3 w 123"/>
                  <a:gd name="T35" fmla="*/ 8 h 212"/>
                  <a:gd name="T36" fmla="*/ 3 w 123"/>
                  <a:gd name="T37" fmla="*/ 8 h 212"/>
                  <a:gd name="T38" fmla="*/ 3 w 123"/>
                  <a:gd name="T39" fmla="*/ 8 h 212"/>
                  <a:gd name="T40" fmla="*/ 2 w 123"/>
                  <a:gd name="T41" fmla="*/ 7 h 212"/>
                  <a:gd name="T42" fmla="*/ 2 w 123"/>
                  <a:gd name="T43" fmla="*/ 7 h 212"/>
                  <a:gd name="T44" fmla="*/ 2 w 123"/>
                  <a:gd name="T45" fmla="*/ 7 h 212"/>
                  <a:gd name="T46" fmla="*/ 3 w 123"/>
                  <a:gd name="T47" fmla="*/ 6 h 212"/>
                  <a:gd name="T48" fmla="*/ 3 w 123"/>
                  <a:gd name="T49" fmla="*/ 6 h 212"/>
                  <a:gd name="T50" fmla="*/ 3 w 123"/>
                  <a:gd name="T51" fmla="*/ 6 h 212"/>
                  <a:gd name="T52" fmla="*/ 3 w 123"/>
                  <a:gd name="T53" fmla="*/ 5 h 212"/>
                  <a:gd name="T54" fmla="*/ 3 w 123"/>
                  <a:gd name="T55" fmla="*/ 5 h 212"/>
                  <a:gd name="T56" fmla="*/ 3 w 123"/>
                  <a:gd name="T57" fmla="*/ 5 h 212"/>
                  <a:gd name="T58" fmla="*/ 3 w 123"/>
                  <a:gd name="T59" fmla="*/ 5 h 212"/>
                  <a:gd name="T60" fmla="*/ 3 w 123"/>
                  <a:gd name="T61" fmla="*/ 4 h 212"/>
                  <a:gd name="T62" fmla="*/ 4 w 123"/>
                  <a:gd name="T63" fmla="*/ 4 h 212"/>
                  <a:gd name="T64" fmla="*/ 3 w 123"/>
                  <a:gd name="T65" fmla="*/ 3 h 212"/>
                  <a:gd name="T66" fmla="*/ 3 w 123"/>
                  <a:gd name="T67" fmla="*/ 2 h 212"/>
                  <a:gd name="T68" fmla="*/ 3 w 123"/>
                  <a:gd name="T69" fmla="*/ 2 h 212"/>
                  <a:gd name="T70" fmla="*/ 2 w 123"/>
                  <a:gd name="T71" fmla="*/ 1 h 212"/>
                  <a:gd name="T72" fmla="*/ 1 w 123"/>
                  <a:gd name="T73" fmla="*/ 1 h 212"/>
                  <a:gd name="T74" fmla="*/ 1 w 123"/>
                  <a:gd name="T75" fmla="*/ 1 h 212"/>
                  <a:gd name="T76" fmla="*/ 1 w 123"/>
                  <a:gd name="T77" fmla="*/ 1 h 212"/>
                  <a:gd name="T78" fmla="*/ 1 w 123"/>
                  <a:gd name="T79" fmla="*/ 1 h 212"/>
                  <a:gd name="T80" fmla="*/ 1 w 123"/>
                  <a:gd name="T81" fmla="*/ 1 h 212"/>
                  <a:gd name="T82" fmla="*/ 1 w 123"/>
                  <a:gd name="T83" fmla="*/ 1 h 212"/>
                  <a:gd name="T84" fmla="*/ 1 w 123"/>
                  <a:gd name="T85" fmla="*/ 1 h 212"/>
                  <a:gd name="T86" fmla="*/ 0 w 123"/>
                  <a:gd name="T87" fmla="*/ 1 h 212"/>
                  <a:gd name="T88" fmla="*/ 0 w 123"/>
                  <a:gd name="T89" fmla="*/ 1 h 212"/>
                  <a:gd name="T90" fmla="*/ 0 w 123"/>
                  <a:gd name="T91" fmla="*/ 0 h 212"/>
                  <a:gd name="T92" fmla="*/ 0 w 123"/>
                  <a:gd name="T93" fmla="*/ 0 h 212"/>
                  <a:gd name="T94" fmla="*/ 0 w 123"/>
                  <a:gd name="T95" fmla="*/ 0 h 212"/>
                  <a:gd name="T96" fmla="*/ 1 w 123"/>
                  <a:gd name="T97" fmla="*/ 0 h 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"/>
                  <a:gd name="T148" fmla="*/ 0 h 212"/>
                  <a:gd name="T149" fmla="*/ 123 w 123"/>
                  <a:gd name="T150" fmla="*/ 212 h 2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" h="212">
                    <a:moveTo>
                      <a:pt x="15" y="0"/>
                    </a:moveTo>
                    <a:lnTo>
                      <a:pt x="39" y="1"/>
                    </a:lnTo>
                    <a:lnTo>
                      <a:pt x="61" y="8"/>
                    </a:lnTo>
                    <a:lnTo>
                      <a:pt x="80" y="21"/>
                    </a:lnTo>
                    <a:lnTo>
                      <a:pt x="97" y="39"/>
                    </a:lnTo>
                    <a:lnTo>
                      <a:pt x="110" y="61"/>
                    </a:lnTo>
                    <a:lnTo>
                      <a:pt x="119" y="88"/>
                    </a:lnTo>
                    <a:lnTo>
                      <a:pt x="123" y="120"/>
                    </a:lnTo>
                    <a:lnTo>
                      <a:pt x="123" y="153"/>
                    </a:lnTo>
                    <a:lnTo>
                      <a:pt x="122" y="156"/>
                    </a:lnTo>
                    <a:lnTo>
                      <a:pt x="120" y="164"/>
                    </a:lnTo>
                    <a:lnTo>
                      <a:pt x="116" y="174"/>
                    </a:lnTo>
                    <a:lnTo>
                      <a:pt x="111" y="186"/>
                    </a:lnTo>
                    <a:lnTo>
                      <a:pt x="106" y="197"/>
                    </a:lnTo>
                    <a:lnTo>
                      <a:pt x="100" y="207"/>
                    </a:lnTo>
                    <a:lnTo>
                      <a:pt x="93" y="212"/>
                    </a:lnTo>
                    <a:lnTo>
                      <a:pt x="86" y="212"/>
                    </a:lnTo>
                    <a:lnTo>
                      <a:pt x="79" y="208"/>
                    </a:lnTo>
                    <a:lnTo>
                      <a:pt x="73" y="201"/>
                    </a:lnTo>
                    <a:lnTo>
                      <a:pt x="67" y="195"/>
                    </a:lnTo>
                    <a:lnTo>
                      <a:pt x="63" y="187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5" y="155"/>
                    </a:lnTo>
                    <a:lnTo>
                      <a:pt x="72" y="142"/>
                    </a:lnTo>
                    <a:lnTo>
                      <a:pt x="73" y="140"/>
                    </a:lnTo>
                    <a:lnTo>
                      <a:pt x="74" y="138"/>
                    </a:lnTo>
                    <a:lnTo>
                      <a:pt x="75" y="137"/>
                    </a:lnTo>
                    <a:lnTo>
                      <a:pt x="76" y="135"/>
                    </a:lnTo>
                    <a:lnTo>
                      <a:pt x="84" y="120"/>
                    </a:lnTo>
                    <a:lnTo>
                      <a:pt x="89" y="104"/>
                    </a:lnTo>
                    <a:lnTo>
                      <a:pt x="90" y="89"/>
                    </a:lnTo>
                    <a:lnTo>
                      <a:pt x="88" y="74"/>
                    </a:lnTo>
                    <a:lnTo>
                      <a:pt x="82" y="59"/>
                    </a:lnTo>
                    <a:lnTo>
                      <a:pt x="71" y="47"/>
                    </a:lnTo>
                    <a:lnTo>
                      <a:pt x="55" y="35"/>
                    </a:lnTo>
                    <a:lnTo>
                      <a:pt x="33" y="26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8" y="24"/>
                    </a:lnTo>
                    <a:lnTo>
                      <a:pt x="25" y="23"/>
                    </a:lnTo>
                    <a:lnTo>
                      <a:pt x="20" y="21"/>
                    </a:lnTo>
                    <a:lnTo>
                      <a:pt x="12" y="17"/>
                    </a:lnTo>
                    <a:lnTo>
                      <a:pt x="6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B9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Freeform 170"/>
              <p:cNvSpPr>
                <a:spLocks/>
              </p:cNvSpPr>
              <p:nvPr/>
            </p:nvSpPr>
            <p:spPr bwMode="auto">
              <a:xfrm>
                <a:off x="5553" y="1209"/>
                <a:ext cx="22" cy="41"/>
              </a:xfrm>
              <a:custGeom>
                <a:avLst/>
                <a:gdLst>
                  <a:gd name="T0" fmla="*/ 1 w 110"/>
                  <a:gd name="T1" fmla="*/ 1 h 205"/>
                  <a:gd name="T2" fmla="*/ 1 w 110"/>
                  <a:gd name="T3" fmla="*/ 1 h 205"/>
                  <a:gd name="T4" fmla="*/ 1 w 110"/>
                  <a:gd name="T5" fmla="*/ 1 h 205"/>
                  <a:gd name="T6" fmla="*/ 1 w 110"/>
                  <a:gd name="T7" fmla="*/ 1 h 205"/>
                  <a:gd name="T8" fmla="*/ 0 w 110"/>
                  <a:gd name="T9" fmla="*/ 0 h 205"/>
                  <a:gd name="T10" fmla="*/ 0 w 110"/>
                  <a:gd name="T11" fmla="*/ 0 h 205"/>
                  <a:gd name="T12" fmla="*/ 0 w 110"/>
                  <a:gd name="T13" fmla="*/ 0 h 205"/>
                  <a:gd name="T14" fmla="*/ 0 w 110"/>
                  <a:gd name="T15" fmla="*/ 0 h 205"/>
                  <a:gd name="T16" fmla="*/ 1 w 110"/>
                  <a:gd name="T17" fmla="*/ 0 h 205"/>
                  <a:gd name="T18" fmla="*/ 1 w 110"/>
                  <a:gd name="T19" fmla="*/ 0 h 205"/>
                  <a:gd name="T20" fmla="*/ 2 w 110"/>
                  <a:gd name="T21" fmla="*/ 0 h 205"/>
                  <a:gd name="T22" fmla="*/ 3 w 110"/>
                  <a:gd name="T23" fmla="*/ 1 h 205"/>
                  <a:gd name="T24" fmla="*/ 3 w 110"/>
                  <a:gd name="T25" fmla="*/ 2 h 205"/>
                  <a:gd name="T26" fmla="*/ 4 w 110"/>
                  <a:gd name="T27" fmla="*/ 2 h 205"/>
                  <a:gd name="T28" fmla="*/ 4 w 110"/>
                  <a:gd name="T29" fmla="*/ 3 h 205"/>
                  <a:gd name="T30" fmla="*/ 4 w 110"/>
                  <a:gd name="T31" fmla="*/ 5 h 205"/>
                  <a:gd name="T32" fmla="*/ 4 w 110"/>
                  <a:gd name="T33" fmla="*/ 6 h 205"/>
                  <a:gd name="T34" fmla="*/ 4 w 110"/>
                  <a:gd name="T35" fmla="*/ 6 h 205"/>
                  <a:gd name="T36" fmla="*/ 4 w 110"/>
                  <a:gd name="T37" fmla="*/ 6 h 205"/>
                  <a:gd name="T38" fmla="*/ 4 w 110"/>
                  <a:gd name="T39" fmla="*/ 7 h 205"/>
                  <a:gd name="T40" fmla="*/ 4 w 110"/>
                  <a:gd name="T41" fmla="*/ 7 h 205"/>
                  <a:gd name="T42" fmla="*/ 4 w 110"/>
                  <a:gd name="T43" fmla="*/ 8 h 205"/>
                  <a:gd name="T44" fmla="*/ 4 w 110"/>
                  <a:gd name="T45" fmla="*/ 8 h 205"/>
                  <a:gd name="T46" fmla="*/ 3 w 110"/>
                  <a:gd name="T47" fmla="*/ 8 h 205"/>
                  <a:gd name="T48" fmla="*/ 3 w 110"/>
                  <a:gd name="T49" fmla="*/ 8 h 205"/>
                  <a:gd name="T50" fmla="*/ 3 w 110"/>
                  <a:gd name="T51" fmla="*/ 8 h 205"/>
                  <a:gd name="T52" fmla="*/ 3 w 110"/>
                  <a:gd name="T53" fmla="*/ 8 h 205"/>
                  <a:gd name="T54" fmla="*/ 2 w 110"/>
                  <a:gd name="T55" fmla="*/ 8 h 205"/>
                  <a:gd name="T56" fmla="*/ 2 w 110"/>
                  <a:gd name="T57" fmla="*/ 7 h 205"/>
                  <a:gd name="T58" fmla="*/ 2 w 110"/>
                  <a:gd name="T59" fmla="*/ 7 h 205"/>
                  <a:gd name="T60" fmla="*/ 2 w 110"/>
                  <a:gd name="T61" fmla="*/ 7 h 205"/>
                  <a:gd name="T62" fmla="*/ 2 w 110"/>
                  <a:gd name="T63" fmla="*/ 6 h 205"/>
                  <a:gd name="T64" fmla="*/ 3 w 110"/>
                  <a:gd name="T65" fmla="*/ 5 h 205"/>
                  <a:gd name="T66" fmla="*/ 3 w 110"/>
                  <a:gd name="T67" fmla="*/ 5 h 205"/>
                  <a:gd name="T68" fmla="*/ 3 w 110"/>
                  <a:gd name="T69" fmla="*/ 4 h 205"/>
                  <a:gd name="T70" fmla="*/ 3 w 110"/>
                  <a:gd name="T71" fmla="*/ 4 h 205"/>
                  <a:gd name="T72" fmla="*/ 3 w 110"/>
                  <a:gd name="T73" fmla="*/ 3 h 205"/>
                  <a:gd name="T74" fmla="*/ 3 w 110"/>
                  <a:gd name="T75" fmla="*/ 2 h 205"/>
                  <a:gd name="T76" fmla="*/ 3 w 110"/>
                  <a:gd name="T77" fmla="*/ 2 h 205"/>
                  <a:gd name="T78" fmla="*/ 2 w 110"/>
                  <a:gd name="T79" fmla="*/ 1 h 205"/>
                  <a:gd name="T80" fmla="*/ 1 w 110"/>
                  <a:gd name="T81" fmla="*/ 1 h 2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0"/>
                  <a:gd name="T124" fmla="*/ 0 h 205"/>
                  <a:gd name="T125" fmla="*/ 110 w 110"/>
                  <a:gd name="T126" fmla="*/ 205 h 2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0" h="205">
                    <a:moveTo>
                      <a:pt x="27" y="22"/>
                    </a:moveTo>
                    <a:lnTo>
                      <a:pt x="25" y="21"/>
                    </a:lnTo>
                    <a:lnTo>
                      <a:pt x="20" y="19"/>
                    </a:lnTo>
                    <a:lnTo>
                      <a:pt x="13" y="15"/>
                    </a:lnTo>
                    <a:lnTo>
                      <a:pt x="6" y="12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35" y="1"/>
                    </a:lnTo>
                    <a:lnTo>
                      <a:pt x="54" y="7"/>
                    </a:lnTo>
                    <a:lnTo>
                      <a:pt x="71" y="21"/>
                    </a:lnTo>
                    <a:lnTo>
                      <a:pt x="87" y="38"/>
                    </a:lnTo>
                    <a:lnTo>
                      <a:pt x="98" y="59"/>
                    </a:lnTo>
                    <a:lnTo>
                      <a:pt x="106" y="86"/>
                    </a:lnTo>
                    <a:lnTo>
                      <a:pt x="110" y="116"/>
                    </a:lnTo>
                    <a:lnTo>
                      <a:pt x="110" y="149"/>
                    </a:lnTo>
                    <a:lnTo>
                      <a:pt x="109" y="152"/>
                    </a:lnTo>
                    <a:lnTo>
                      <a:pt x="107" y="160"/>
                    </a:lnTo>
                    <a:lnTo>
                      <a:pt x="104" y="169"/>
                    </a:lnTo>
                    <a:lnTo>
                      <a:pt x="100" y="180"/>
                    </a:lnTo>
                    <a:lnTo>
                      <a:pt x="95" y="191"/>
                    </a:lnTo>
                    <a:lnTo>
                      <a:pt x="90" y="199"/>
                    </a:lnTo>
                    <a:lnTo>
                      <a:pt x="84" y="205"/>
                    </a:lnTo>
                    <a:lnTo>
                      <a:pt x="77" y="205"/>
                    </a:lnTo>
                    <a:lnTo>
                      <a:pt x="71" y="200"/>
                    </a:lnTo>
                    <a:lnTo>
                      <a:pt x="65" y="195"/>
                    </a:lnTo>
                    <a:lnTo>
                      <a:pt x="60" y="189"/>
                    </a:lnTo>
                    <a:lnTo>
                      <a:pt x="57" y="182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60" y="150"/>
                    </a:lnTo>
                    <a:lnTo>
                      <a:pt x="67" y="137"/>
                    </a:lnTo>
                    <a:lnTo>
                      <a:pt x="75" y="122"/>
                    </a:lnTo>
                    <a:lnTo>
                      <a:pt x="82" y="105"/>
                    </a:lnTo>
                    <a:lnTo>
                      <a:pt x="84" y="88"/>
                    </a:lnTo>
                    <a:lnTo>
                      <a:pt x="83" y="72"/>
                    </a:lnTo>
                    <a:lnTo>
                      <a:pt x="76" y="56"/>
                    </a:lnTo>
                    <a:lnTo>
                      <a:pt x="65" y="43"/>
                    </a:lnTo>
                    <a:lnTo>
                      <a:pt x="50" y="31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898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Freeform 171"/>
              <p:cNvSpPr>
                <a:spLocks/>
              </p:cNvSpPr>
              <p:nvPr/>
            </p:nvSpPr>
            <p:spPr bwMode="auto">
              <a:xfrm>
                <a:off x="5315" y="1375"/>
                <a:ext cx="26" cy="34"/>
              </a:xfrm>
              <a:custGeom>
                <a:avLst/>
                <a:gdLst>
                  <a:gd name="T0" fmla="*/ 4 w 130"/>
                  <a:gd name="T1" fmla="*/ 0 h 172"/>
                  <a:gd name="T2" fmla="*/ 4 w 130"/>
                  <a:gd name="T3" fmla="*/ 0 h 172"/>
                  <a:gd name="T4" fmla="*/ 4 w 130"/>
                  <a:gd name="T5" fmla="*/ 0 h 172"/>
                  <a:gd name="T6" fmla="*/ 4 w 130"/>
                  <a:gd name="T7" fmla="*/ 1 h 172"/>
                  <a:gd name="T8" fmla="*/ 3 w 130"/>
                  <a:gd name="T9" fmla="*/ 2 h 172"/>
                  <a:gd name="T10" fmla="*/ 3 w 130"/>
                  <a:gd name="T11" fmla="*/ 2 h 172"/>
                  <a:gd name="T12" fmla="*/ 2 w 130"/>
                  <a:gd name="T13" fmla="*/ 3 h 172"/>
                  <a:gd name="T14" fmla="*/ 1 w 130"/>
                  <a:gd name="T15" fmla="*/ 3 h 172"/>
                  <a:gd name="T16" fmla="*/ 0 w 130"/>
                  <a:gd name="T17" fmla="*/ 4 h 172"/>
                  <a:gd name="T18" fmla="*/ 2 w 130"/>
                  <a:gd name="T19" fmla="*/ 7 h 172"/>
                  <a:gd name="T20" fmla="*/ 2 w 130"/>
                  <a:gd name="T21" fmla="*/ 7 h 172"/>
                  <a:gd name="T22" fmla="*/ 3 w 130"/>
                  <a:gd name="T23" fmla="*/ 7 h 172"/>
                  <a:gd name="T24" fmla="*/ 3 w 130"/>
                  <a:gd name="T25" fmla="*/ 6 h 172"/>
                  <a:gd name="T26" fmla="*/ 4 w 130"/>
                  <a:gd name="T27" fmla="*/ 6 h 172"/>
                  <a:gd name="T28" fmla="*/ 5 w 130"/>
                  <a:gd name="T29" fmla="*/ 5 h 172"/>
                  <a:gd name="T30" fmla="*/ 5 w 130"/>
                  <a:gd name="T31" fmla="*/ 4 h 172"/>
                  <a:gd name="T32" fmla="*/ 5 w 130"/>
                  <a:gd name="T33" fmla="*/ 3 h 172"/>
                  <a:gd name="T34" fmla="*/ 5 w 130"/>
                  <a:gd name="T35" fmla="*/ 1 h 172"/>
                  <a:gd name="T36" fmla="*/ 4 w 130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172"/>
                  <a:gd name="T59" fmla="*/ 130 w 130"/>
                  <a:gd name="T60" fmla="*/ 172 h 1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172">
                    <a:moveTo>
                      <a:pt x="89" y="0"/>
                    </a:moveTo>
                    <a:lnTo>
                      <a:pt x="89" y="3"/>
                    </a:lnTo>
                    <a:lnTo>
                      <a:pt x="90" y="11"/>
                    </a:lnTo>
                    <a:lnTo>
                      <a:pt x="89" y="24"/>
                    </a:lnTo>
                    <a:lnTo>
                      <a:pt x="84" y="39"/>
                    </a:lnTo>
                    <a:lnTo>
                      <a:pt x="75" y="55"/>
                    </a:lnTo>
                    <a:lnTo>
                      <a:pt x="58" y="72"/>
                    </a:lnTo>
                    <a:lnTo>
                      <a:pt x="34" y="87"/>
                    </a:lnTo>
                    <a:lnTo>
                      <a:pt x="0" y="99"/>
                    </a:lnTo>
                    <a:lnTo>
                      <a:pt x="55" y="172"/>
                    </a:lnTo>
                    <a:lnTo>
                      <a:pt x="59" y="171"/>
                    </a:lnTo>
                    <a:lnTo>
                      <a:pt x="71" y="167"/>
                    </a:lnTo>
                    <a:lnTo>
                      <a:pt x="85" y="159"/>
                    </a:lnTo>
                    <a:lnTo>
                      <a:pt x="101" y="145"/>
                    </a:lnTo>
                    <a:lnTo>
                      <a:pt x="116" y="127"/>
                    </a:lnTo>
                    <a:lnTo>
                      <a:pt x="127" y="100"/>
                    </a:lnTo>
                    <a:lnTo>
                      <a:pt x="130" y="68"/>
                    </a:lnTo>
                    <a:lnTo>
                      <a:pt x="125" y="2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Freeform 172"/>
              <p:cNvSpPr>
                <a:spLocks/>
              </p:cNvSpPr>
              <p:nvPr/>
            </p:nvSpPr>
            <p:spPr bwMode="auto">
              <a:xfrm>
                <a:off x="5441" y="1411"/>
                <a:ext cx="27" cy="37"/>
              </a:xfrm>
              <a:custGeom>
                <a:avLst/>
                <a:gdLst>
                  <a:gd name="T0" fmla="*/ 3 w 136"/>
                  <a:gd name="T1" fmla="*/ 0 h 187"/>
                  <a:gd name="T2" fmla="*/ 3 w 136"/>
                  <a:gd name="T3" fmla="*/ 0 h 187"/>
                  <a:gd name="T4" fmla="*/ 3 w 136"/>
                  <a:gd name="T5" fmla="*/ 1 h 187"/>
                  <a:gd name="T6" fmla="*/ 3 w 136"/>
                  <a:gd name="T7" fmla="*/ 2 h 187"/>
                  <a:gd name="T8" fmla="*/ 3 w 136"/>
                  <a:gd name="T9" fmla="*/ 2 h 187"/>
                  <a:gd name="T10" fmla="*/ 3 w 136"/>
                  <a:gd name="T11" fmla="*/ 3 h 187"/>
                  <a:gd name="T12" fmla="*/ 2 w 136"/>
                  <a:gd name="T13" fmla="*/ 4 h 187"/>
                  <a:gd name="T14" fmla="*/ 1 w 136"/>
                  <a:gd name="T15" fmla="*/ 5 h 187"/>
                  <a:gd name="T16" fmla="*/ 0 w 136"/>
                  <a:gd name="T17" fmla="*/ 5 h 187"/>
                  <a:gd name="T18" fmla="*/ 1 w 136"/>
                  <a:gd name="T19" fmla="*/ 7 h 187"/>
                  <a:gd name="T20" fmla="*/ 2 w 136"/>
                  <a:gd name="T21" fmla="*/ 7 h 187"/>
                  <a:gd name="T22" fmla="*/ 2 w 136"/>
                  <a:gd name="T23" fmla="*/ 7 h 187"/>
                  <a:gd name="T24" fmla="*/ 3 w 136"/>
                  <a:gd name="T25" fmla="*/ 7 h 187"/>
                  <a:gd name="T26" fmla="*/ 3 w 136"/>
                  <a:gd name="T27" fmla="*/ 6 h 187"/>
                  <a:gd name="T28" fmla="*/ 4 w 136"/>
                  <a:gd name="T29" fmla="*/ 5 h 187"/>
                  <a:gd name="T30" fmla="*/ 5 w 136"/>
                  <a:gd name="T31" fmla="*/ 4 h 187"/>
                  <a:gd name="T32" fmla="*/ 5 w 136"/>
                  <a:gd name="T33" fmla="*/ 3 h 187"/>
                  <a:gd name="T34" fmla="*/ 5 w 136"/>
                  <a:gd name="T35" fmla="*/ 2 h 187"/>
                  <a:gd name="T36" fmla="*/ 3 w 136"/>
                  <a:gd name="T37" fmla="*/ 0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87"/>
                  <a:gd name="T59" fmla="*/ 136 w 136"/>
                  <a:gd name="T60" fmla="*/ 187 h 1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87">
                    <a:moveTo>
                      <a:pt x="88" y="0"/>
                    </a:moveTo>
                    <a:lnTo>
                      <a:pt x="88" y="5"/>
                    </a:lnTo>
                    <a:lnTo>
                      <a:pt x="87" y="18"/>
                    </a:lnTo>
                    <a:lnTo>
                      <a:pt x="85" y="39"/>
                    </a:lnTo>
                    <a:lnTo>
                      <a:pt x="78" y="61"/>
                    </a:lnTo>
                    <a:lnTo>
                      <a:pt x="68" y="85"/>
                    </a:lnTo>
                    <a:lnTo>
                      <a:pt x="53" y="107"/>
                    </a:lnTo>
                    <a:lnTo>
                      <a:pt x="30" y="124"/>
                    </a:lnTo>
                    <a:lnTo>
                      <a:pt x="0" y="134"/>
                    </a:lnTo>
                    <a:lnTo>
                      <a:pt x="34" y="187"/>
                    </a:lnTo>
                    <a:lnTo>
                      <a:pt x="39" y="185"/>
                    </a:lnTo>
                    <a:lnTo>
                      <a:pt x="50" y="180"/>
                    </a:lnTo>
                    <a:lnTo>
                      <a:pt x="65" y="170"/>
                    </a:lnTo>
                    <a:lnTo>
                      <a:pt x="82" y="155"/>
                    </a:lnTo>
                    <a:lnTo>
                      <a:pt x="101" y="137"/>
                    </a:lnTo>
                    <a:lnTo>
                      <a:pt x="117" y="113"/>
                    </a:lnTo>
                    <a:lnTo>
                      <a:pt x="129" y="85"/>
                    </a:lnTo>
                    <a:lnTo>
                      <a:pt x="136" y="5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Freeform 173"/>
              <p:cNvSpPr>
                <a:spLocks/>
              </p:cNvSpPr>
              <p:nvPr/>
            </p:nvSpPr>
            <p:spPr bwMode="auto">
              <a:xfrm>
                <a:off x="5478" y="1305"/>
                <a:ext cx="84" cy="120"/>
              </a:xfrm>
              <a:custGeom>
                <a:avLst/>
                <a:gdLst>
                  <a:gd name="T0" fmla="*/ 17 w 422"/>
                  <a:gd name="T1" fmla="*/ 0 h 600"/>
                  <a:gd name="T2" fmla="*/ 17 w 422"/>
                  <a:gd name="T3" fmla="*/ 0 h 600"/>
                  <a:gd name="T4" fmla="*/ 16 w 422"/>
                  <a:gd name="T5" fmla="*/ 0 h 600"/>
                  <a:gd name="T6" fmla="*/ 16 w 422"/>
                  <a:gd name="T7" fmla="*/ 1 h 600"/>
                  <a:gd name="T8" fmla="*/ 15 w 422"/>
                  <a:gd name="T9" fmla="*/ 1 h 600"/>
                  <a:gd name="T10" fmla="*/ 14 w 422"/>
                  <a:gd name="T11" fmla="*/ 2 h 600"/>
                  <a:gd name="T12" fmla="*/ 13 w 422"/>
                  <a:gd name="T13" fmla="*/ 3 h 600"/>
                  <a:gd name="T14" fmla="*/ 12 w 422"/>
                  <a:gd name="T15" fmla="*/ 4 h 600"/>
                  <a:gd name="T16" fmla="*/ 11 w 422"/>
                  <a:gd name="T17" fmla="*/ 5 h 600"/>
                  <a:gd name="T18" fmla="*/ 10 w 422"/>
                  <a:gd name="T19" fmla="*/ 7 h 600"/>
                  <a:gd name="T20" fmla="*/ 8 w 422"/>
                  <a:gd name="T21" fmla="*/ 8 h 600"/>
                  <a:gd name="T22" fmla="*/ 7 w 422"/>
                  <a:gd name="T23" fmla="*/ 10 h 600"/>
                  <a:gd name="T24" fmla="*/ 6 w 422"/>
                  <a:gd name="T25" fmla="*/ 13 h 600"/>
                  <a:gd name="T26" fmla="*/ 5 w 422"/>
                  <a:gd name="T27" fmla="*/ 15 h 600"/>
                  <a:gd name="T28" fmla="*/ 4 w 422"/>
                  <a:gd name="T29" fmla="*/ 18 h 600"/>
                  <a:gd name="T30" fmla="*/ 3 w 422"/>
                  <a:gd name="T31" fmla="*/ 21 h 600"/>
                  <a:gd name="T32" fmla="*/ 2 w 422"/>
                  <a:gd name="T33" fmla="*/ 24 h 600"/>
                  <a:gd name="T34" fmla="*/ 0 w 422"/>
                  <a:gd name="T35" fmla="*/ 20 h 600"/>
                  <a:gd name="T36" fmla="*/ 0 w 422"/>
                  <a:gd name="T37" fmla="*/ 20 h 600"/>
                  <a:gd name="T38" fmla="*/ 0 w 422"/>
                  <a:gd name="T39" fmla="*/ 20 h 600"/>
                  <a:gd name="T40" fmla="*/ 0 w 422"/>
                  <a:gd name="T41" fmla="*/ 19 h 600"/>
                  <a:gd name="T42" fmla="*/ 0 w 422"/>
                  <a:gd name="T43" fmla="*/ 18 h 600"/>
                  <a:gd name="T44" fmla="*/ 0 w 422"/>
                  <a:gd name="T45" fmla="*/ 17 h 600"/>
                  <a:gd name="T46" fmla="*/ 0 w 422"/>
                  <a:gd name="T47" fmla="*/ 16 h 600"/>
                  <a:gd name="T48" fmla="*/ 0 w 422"/>
                  <a:gd name="T49" fmla="*/ 15 h 600"/>
                  <a:gd name="T50" fmla="*/ 1 w 422"/>
                  <a:gd name="T51" fmla="*/ 13 h 600"/>
                  <a:gd name="T52" fmla="*/ 1 w 422"/>
                  <a:gd name="T53" fmla="*/ 12 h 600"/>
                  <a:gd name="T54" fmla="*/ 2 w 422"/>
                  <a:gd name="T55" fmla="*/ 10 h 600"/>
                  <a:gd name="T56" fmla="*/ 2 w 422"/>
                  <a:gd name="T57" fmla="*/ 9 h 600"/>
                  <a:gd name="T58" fmla="*/ 3 w 422"/>
                  <a:gd name="T59" fmla="*/ 7 h 600"/>
                  <a:gd name="T60" fmla="*/ 4 w 422"/>
                  <a:gd name="T61" fmla="*/ 6 h 600"/>
                  <a:gd name="T62" fmla="*/ 5 w 422"/>
                  <a:gd name="T63" fmla="*/ 4 h 600"/>
                  <a:gd name="T64" fmla="*/ 6 w 422"/>
                  <a:gd name="T65" fmla="*/ 3 h 600"/>
                  <a:gd name="T66" fmla="*/ 7 w 422"/>
                  <a:gd name="T67" fmla="*/ 1 h 600"/>
                  <a:gd name="T68" fmla="*/ 7 w 422"/>
                  <a:gd name="T69" fmla="*/ 1 h 600"/>
                  <a:gd name="T70" fmla="*/ 7 w 422"/>
                  <a:gd name="T71" fmla="*/ 1 h 600"/>
                  <a:gd name="T72" fmla="*/ 7 w 422"/>
                  <a:gd name="T73" fmla="*/ 1 h 600"/>
                  <a:gd name="T74" fmla="*/ 8 w 422"/>
                  <a:gd name="T75" fmla="*/ 2 h 600"/>
                  <a:gd name="T76" fmla="*/ 8 w 422"/>
                  <a:gd name="T77" fmla="*/ 2 h 600"/>
                  <a:gd name="T78" fmla="*/ 8 w 422"/>
                  <a:gd name="T79" fmla="*/ 2 h 600"/>
                  <a:gd name="T80" fmla="*/ 8 w 422"/>
                  <a:gd name="T81" fmla="*/ 2 h 600"/>
                  <a:gd name="T82" fmla="*/ 8 w 422"/>
                  <a:gd name="T83" fmla="*/ 3 h 600"/>
                  <a:gd name="T84" fmla="*/ 9 w 422"/>
                  <a:gd name="T85" fmla="*/ 3 h 600"/>
                  <a:gd name="T86" fmla="*/ 9 w 422"/>
                  <a:gd name="T87" fmla="*/ 3 h 600"/>
                  <a:gd name="T88" fmla="*/ 10 w 422"/>
                  <a:gd name="T89" fmla="*/ 3 h 600"/>
                  <a:gd name="T90" fmla="*/ 11 w 422"/>
                  <a:gd name="T91" fmla="*/ 2 h 600"/>
                  <a:gd name="T92" fmla="*/ 12 w 422"/>
                  <a:gd name="T93" fmla="*/ 2 h 600"/>
                  <a:gd name="T94" fmla="*/ 13 w 422"/>
                  <a:gd name="T95" fmla="*/ 2 h 600"/>
                  <a:gd name="T96" fmla="*/ 15 w 422"/>
                  <a:gd name="T97" fmla="*/ 1 h 600"/>
                  <a:gd name="T98" fmla="*/ 17 w 422"/>
                  <a:gd name="T99" fmla="*/ 0 h 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2"/>
                  <a:gd name="T151" fmla="*/ 0 h 600"/>
                  <a:gd name="T152" fmla="*/ 422 w 422"/>
                  <a:gd name="T153" fmla="*/ 600 h 6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2" h="600">
                    <a:moveTo>
                      <a:pt x="422" y="0"/>
                    </a:moveTo>
                    <a:lnTo>
                      <a:pt x="419" y="2"/>
                    </a:lnTo>
                    <a:lnTo>
                      <a:pt x="410" y="7"/>
                    </a:lnTo>
                    <a:lnTo>
                      <a:pt x="395" y="16"/>
                    </a:lnTo>
                    <a:lnTo>
                      <a:pt x="377" y="29"/>
                    </a:lnTo>
                    <a:lnTo>
                      <a:pt x="353" y="48"/>
                    </a:lnTo>
                    <a:lnTo>
                      <a:pt x="328" y="70"/>
                    </a:lnTo>
                    <a:lnTo>
                      <a:pt x="300" y="97"/>
                    </a:lnTo>
                    <a:lnTo>
                      <a:pt x="270" y="129"/>
                    </a:lnTo>
                    <a:lnTo>
                      <a:pt x="239" y="167"/>
                    </a:lnTo>
                    <a:lnTo>
                      <a:pt x="207" y="210"/>
                    </a:lnTo>
                    <a:lnTo>
                      <a:pt x="175" y="259"/>
                    </a:lnTo>
                    <a:lnTo>
                      <a:pt x="146" y="314"/>
                    </a:lnTo>
                    <a:lnTo>
                      <a:pt x="117" y="376"/>
                    </a:lnTo>
                    <a:lnTo>
                      <a:pt x="91" y="443"/>
                    </a:lnTo>
                    <a:lnTo>
                      <a:pt x="67" y="518"/>
                    </a:lnTo>
                    <a:lnTo>
                      <a:pt x="48" y="600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0" y="495"/>
                    </a:lnTo>
                    <a:lnTo>
                      <a:pt x="0" y="480"/>
                    </a:lnTo>
                    <a:lnTo>
                      <a:pt x="1" y="460"/>
                    </a:lnTo>
                    <a:lnTo>
                      <a:pt x="3" y="434"/>
                    </a:lnTo>
                    <a:lnTo>
                      <a:pt x="6" y="405"/>
                    </a:lnTo>
                    <a:lnTo>
                      <a:pt x="11" y="373"/>
                    </a:lnTo>
                    <a:lnTo>
                      <a:pt x="18" y="337"/>
                    </a:lnTo>
                    <a:lnTo>
                      <a:pt x="27" y="300"/>
                    </a:lnTo>
                    <a:lnTo>
                      <a:pt x="40" y="261"/>
                    </a:lnTo>
                    <a:lnTo>
                      <a:pt x="55" y="220"/>
                    </a:lnTo>
                    <a:lnTo>
                      <a:pt x="73" y="180"/>
                    </a:lnTo>
                    <a:lnTo>
                      <a:pt x="96" y="141"/>
                    </a:lnTo>
                    <a:lnTo>
                      <a:pt x="122" y="101"/>
                    </a:lnTo>
                    <a:lnTo>
                      <a:pt x="152" y="63"/>
                    </a:lnTo>
                    <a:lnTo>
                      <a:pt x="188" y="27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8" y="36"/>
                    </a:lnTo>
                    <a:lnTo>
                      <a:pt x="189" y="41"/>
                    </a:lnTo>
                    <a:lnTo>
                      <a:pt x="191" y="48"/>
                    </a:lnTo>
                    <a:lnTo>
                      <a:pt x="195" y="54"/>
                    </a:lnTo>
                    <a:lnTo>
                      <a:pt x="200" y="59"/>
                    </a:lnTo>
                    <a:lnTo>
                      <a:pt x="209" y="63"/>
                    </a:lnTo>
                    <a:lnTo>
                      <a:pt x="220" y="66"/>
                    </a:lnTo>
                    <a:lnTo>
                      <a:pt x="236" y="67"/>
                    </a:lnTo>
                    <a:lnTo>
                      <a:pt x="254" y="65"/>
                    </a:lnTo>
                    <a:lnTo>
                      <a:pt x="278" y="60"/>
                    </a:lnTo>
                    <a:lnTo>
                      <a:pt x="305" y="52"/>
                    </a:lnTo>
                    <a:lnTo>
                      <a:pt x="338" y="38"/>
                    </a:lnTo>
                    <a:lnTo>
                      <a:pt x="377" y="2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Freeform 174"/>
              <p:cNvSpPr>
                <a:spLocks/>
              </p:cNvSpPr>
              <p:nvPr/>
            </p:nvSpPr>
            <p:spPr bwMode="auto">
              <a:xfrm>
                <a:off x="5494" y="1242"/>
                <a:ext cx="12" cy="59"/>
              </a:xfrm>
              <a:custGeom>
                <a:avLst/>
                <a:gdLst>
                  <a:gd name="T0" fmla="*/ 2 w 58"/>
                  <a:gd name="T1" fmla="*/ 0 h 295"/>
                  <a:gd name="T2" fmla="*/ 1 w 58"/>
                  <a:gd name="T3" fmla="*/ 0 h 295"/>
                  <a:gd name="T4" fmla="*/ 1 w 58"/>
                  <a:gd name="T5" fmla="*/ 1 h 295"/>
                  <a:gd name="T6" fmla="*/ 1 w 58"/>
                  <a:gd name="T7" fmla="*/ 2 h 295"/>
                  <a:gd name="T8" fmla="*/ 0 w 58"/>
                  <a:gd name="T9" fmla="*/ 2 h 295"/>
                  <a:gd name="T10" fmla="*/ 0 w 58"/>
                  <a:gd name="T11" fmla="*/ 3 h 295"/>
                  <a:gd name="T12" fmla="*/ 0 w 58"/>
                  <a:gd name="T13" fmla="*/ 3 h 295"/>
                  <a:gd name="T14" fmla="*/ 0 w 58"/>
                  <a:gd name="T15" fmla="*/ 4 h 295"/>
                  <a:gd name="T16" fmla="*/ 0 w 58"/>
                  <a:gd name="T17" fmla="*/ 5 h 295"/>
                  <a:gd name="T18" fmla="*/ 0 w 58"/>
                  <a:gd name="T19" fmla="*/ 5 h 295"/>
                  <a:gd name="T20" fmla="*/ 0 w 58"/>
                  <a:gd name="T21" fmla="*/ 5 h 295"/>
                  <a:gd name="T22" fmla="*/ 0 w 58"/>
                  <a:gd name="T23" fmla="*/ 6 h 295"/>
                  <a:gd name="T24" fmla="*/ 1 w 58"/>
                  <a:gd name="T25" fmla="*/ 6 h 295"/>
                  <a:gd name="T26" fmla="*/ 1 w 58"/>
                  <a:gd name="T27" fmla="*/ 7 h 295"/>
                  <a:gd name="T28" fmla="*/ 1 w 58"/>
                  <a:gd name="T29" fmla="*/ 7 h 295"/>
                  <a:gd name="T30" fmla="*/ 1 w 58"/>
                  <a:gd name="T31" fmla="*/ 8 h 295"/>
                  <a:gd name="T32" fmla="*/ 1 w 58"/>
                  <a:gd name="T33" fmla="*/ 8 h 295"/>
                  <a:gd name="T34" fmla="*/ 1 w 58"/>
                  <a:gd name="T35" fmla="*/ 9 h 295"/>
                  <a:gd name="T36" fmla="*/ 2 w 58"/>
                  <a:gd name="T37" fmla="*/ 10 h 295"/>
                  <a:gd name="T38" fmla="*/ 2 w 58"/>
                  <a:gd name="T39" fmla="*/ 11 h 295"/>
                  <a:gd name="T40" fmla="*/ 2 w 58"/>
                  <a:gd name="T41" fmla="*/ 12 h 295"/>
                  <a:gd name="T42" fmla="*/ 2 w 58"/>
                  <a:gd name="T43" fmla="*/ 12 h 295"/>
                  <a:gd name="T44" fmla="*/ 2 w 58"/>
                  <a:gd name="T45" fmla="*/ 12 h 295"/>
                  <a:gd name="T46" fmla="*/ 2 w 58"/>
                  <a:gd name="T47" fmla="*/ 12 h 295"/>
                  <a:gd name="T48" fmla="*/ 2 w 58"/>
                  <a:gd name="T49" fmla="*/ 12 h 295"/>
                  <a:gd name="T50" fmla="*/ 2 w 58"/>
                  <a:gd name="T51" fmla="*/ 11 h 295"/>
                  <a:gd name="T52" fmla="*/ 2 w 58"/>
                  <a:gd name="T53" fmla="*/ 10 h 295"/>
                  <a:gd name="T54" fmla="*/ 2 w 58"/>
                  <a:gd name="T55" fmla="*/ 10 h 295"/>
                  <a:gd name="T56" fmla="*/ 2 w 58"/>
                  <a:gd name="T57" fmla="*/ 9 h 295"/>
                  <a:gd name="T58" fmla="*/ 2 w 58"/>
                  <a:gd name="T59" fmla="*/ 9 h 295"/>
                  <a:gd name="T60" fmla="*/ 2 w 58"/>
                  <a:gd name="T61" fmla="*/ 8 h 295"/>
                  <a:gd name="T62" fmla="*/ 2 w 58"/>
                  <a:gd name="T63" fmla="*/ 8 h 295"/>
                  <a:gd name="T64" fmla="*/ 2 w 58"/>
                  <a:gd name="T65" fmla="*/ 8 h 295"/>
                  <a:gd name="T66" fmla="*/ 2 w 58"/>
                  <a:gd name="T67" fmla="*/ 7 h 295"/>
                  <a:gd name="T68" fmla="*/ 2 w 58"/>
                  <a:gd name="T69" fmla="*/ 7 h 295"/>
                  <a:gd name="T70" fmla="*/ 2 w 58"/>
                  <a:gd name="T71" fmla="*/ 7 h 295"/>
                  <a:gd name="T72" fmla="*/ 2 w 58"/>
                  <a:gd name="T73" fmla="*/ 6 h 295"/>
                  <a:gd name="T74" fmla="*/ 1 w 58"/>
                  <a:gd name="T75" fmla="*/ 6 h 295"/>
                  <a:gd name="T76" fmla="*/ 1 w 58"/>
                  <a:gd name="T77" fmla="*/ 5 h 295"/>
                  <a:gd name="T78" fmla="*/ 1 w 58"/>
                  <a:gd name="T79" fmla="*/ 5 h 295"/>
                  <a:gd name="T80" fmla="*/ 1 w 58"/>
                  <a:gd name="T81" fmla="*/ 4 h 295"/>
                  <a:gd name="T82" fmla="*/ 1 w 58"/>
                  <a:gd name="T83" fmla="*/ 4 h 295"/>
                  <a:gd name="T84" fmla="*/ 1 w 58"/>
                  <a:gd name="T85" fmla="*/ 3 h 295"/>
                  <a:gd name="T86" fmla="*/ 1 w 58"/>
                  <a:gd name="T87" fmla="*/ 2 h 295"/>
                  <a:gd name="T88" fmla="*/ 1 w 58"/>
                  <a:gd name="T89" fmla="*/ 2 h 295"/>
                  <a:gd name="T90" fmla="*/ 1 w 58"/>
                  <a:gd name="T91" fmla="*/ 1 h 295"/>
                  <a:gd name="T92" fmla="*/ 1 w 58"/>
                  <a:gd name="T93" fmla="*/ 1 h 295"/>
                  <a:gd name="T94" fmla="*/ 2 w 58"/>
                  <a:gd name="T95" fmla="*/ 0 h 295"/>
                  <a:gd name="T96" fmla="*/ 2 w 58"/>
                  <a:gd name="T97" fmla="*/ 0 h 295"/>
                  <a:gd name="T98" fmla="*/ 2 w 58"/>
                  <a:gd name="T99" fmla="*/ 0 h 295"/>
                  <a:gd name="T100" fmla="*/ 2 w 58"/>
                  <a:gd name="T101" fmla="*/ 0 h 295"/>
                  <a:gd name="T102" fmla="*/ 2 w 58"/>
                  <a:gd name="T103" fmla="*/ 0 h 295"/>
                  <a:gd name="T104" fmla="*/ 2 w 58"/>
                  <a:gd name="T105" fmla="*/ 0 h 295"/>
                  <a:gd name="T106" fmla="*/ 2 w 58"/>
                  <a:gd name="T107" fmla="*/ 0 h 2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8"/>
                  <a:gd name="T163" fmla="*/ 0 h 295"/>
                  <a:gd name="T164" fmla="*/ 58 w 58"/>
                  <a:gd name="T165" fmla="*/ 295 h 2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8" h="295">
                    <a:moveTo>
                      <a:pt x="46" y="0"/>
                    </a:moveTo>
                    <a:lnTo>
                      <a:pt x="33" y="11"/>
                    </a:lnTo>
                    <a:lnTo>
                      <a:pt x="23" y="23"/>
                    </a:lnTo>
                    <a:lnTo>
                      <a:pt x="14" y="38"/>
                    </a:lnTo>
                    <a:lnTo>
                      <a:pt x="8" y="54"/>
                    </a:lnTo>
                    <a:lnTo>
                      <a:pt x="4" y="70"/>
                    </a:lnTo>
                    <a:lnTo>
                      <a:pt x="0" y="87"/>
                    </a:lnTo>
                    <a:lnTo>
                      <a:pt x="0" y="104"/>
                    </a:lnTo>
                    <a:lnTo>
                      <a:pt x="2" y="120"/>
                    </a:lnTo>
                    <a:lnTo>
                      <a:pt x="5" y="128"/>
                    </a:lnTo>
                    <a:lnTo>
                      <a:pt x="7" y="137"/>
                    </a:lnTo>
                    <a:lnTo>
                      <a:pt x="9" y="146"/>
                    </a:lnTo>
                    <a:lnTo>
                      <a:pt x="13" y="153"/>
                    </a:lnTo>
                    <a:lnTo>
                      <a:pt x="20" y="165"/>
                    </a:lnTo>
                    <a:lnTo>
                      <a:pt x="25" y="179"/>
                    </a:lnTo>
                    <a:lnTo>
                      <a:pt x="29" y="192"/>
                    </a:lnTo>
                    <a:lnTo>
                      <a:pt x="31" y="206"/>
                    </a:lnTo>
                    <a:lnTo>
                      <a:pt x="35" y="228"/>
                    </a:lnTo>
                    <a:lnTo>
                      <a:pt x="41" y="250"/>
                    </a:lnTo>
                    <a:lnTo>
                      <a:pt x="48" y="273"/>
                    </a:lnTo>
                    <a:lnTo>
                      <a:pt x="54" y="294"/>
                    </a:lnTo>
                    <a:lnTo>
                      <a:pt x="55" y="295"/>
                    </a:lnTo>
                    <a:lnTo>
                      <a:pt x="56" y="294"/>
                    </a:lnTo>
                    <a:lnTo>
                      <a:pt x="57" y="293"/>
                    </a:lnTo>
                    <a:lnTo>
                      <a:pt x="58" y="292"/>
                    </a:lnTo>
                    <a:lnTo>
                      <a:pt x="57" y="276"/>
                    </a:lnTo>
                    <a:lnTo>
                      <a:pt x="55" y="260"/>
                    </a:lnTo>
                    <a:lnTo>
                      <a:pt x="53" y="245"/>
                    </a:lnTo>
                    <a:lnTo>
                      <a:pt x="49" y="230"/>
                    </a:lnTo>
                    <a:lnTo>
                      <a:pt x="47" y="220"/>
                    </a:lnTo>
                    <a:lnTo>
                      <a:pt x="45" y="211"/>
                    </a:lnTo>
                    <a:lnTo>
                      <a:pt x="44" y="203"/>
                    </a:lnTo>
                    <a:lnTo>
                      <a:pt x="44" y="194"/>
                    </a:lnTo>
                    <a:lnTo>
                      <a:pt x="44" y="186"/>
                    </a:lnTo>
                    <a:lnTo>
                      <a:pt x="44" y="178"/>
                    </a:lnTo>
                    <a:lnTo>
                      <a:pt x="43" y="168"/>
                    </a:lnTo>
                    <a:lnTo>
                      <a:pt x="41" y="161"/>
                    </a:lnTo>
                    <a:lnTo>
                      <a:pt x="36" y="146"/>
                    </a:lnTo>
                    <a:lnTo>
                      <a:pt x="30" y="132"/>
                    </a:lnTo>
                    <a:lnTo>
                      <a:pt x="24" y="117"/>
                    </a:lnTo>
                    <a:lnTo>
                      <a:pt x="20" y="101"/>
                    </a:lnTo>
                    <a:lnTo>
                      <a:pt x="18" y="89"/>
                    </a:lnTo>
                    <a:lnTo>
                      <a:pt x="18" y="75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5" y="33"/>
                    </a:lnTo>
                    <a:lnTo>
                      <a:pt x="31" y="20"/>
                    </a:lnTo>
                    <a:lnTo>
                      <a:pt x="37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Freeform 175"/>
              <p:cNvSpPr>
                <a:spLocks/>
              </p:cNvSpPr>
              <p:nvPr/>
            </p:nvSpPr>
            <p:spPr bwMode="auto">
              <a:xfrm>
                <a:off x="5505" y="1278"/>
                <a:ext cx="48" cy="28"/>
              </a:xfrm>
              <a:custGeom>
                <a:avLst/>
                <a:gdLst>
                  <a:gd name="T0" fmla="*/ 10 w 237"/>
                  <a:gd name="T1" fmla="*/ 0 h 139"/>
                  <a:gd name="T2" fmla="*/ 10 w 237"/>
                  <a:gd name="T3" fmla="*/ 1 h 139"/>
                  <a:gd name="T4" fmla="*/ 9 w 237"/>
                  <a:gd name="T5" fmla="*/ 1 h 139"/>
                  <a:gd name="T6" fmla="*/ 9 w 237"/>
                  <a:gd name="T7" fmla="*/ 2 h 139"/>
                  <a:gd name="T8" fmla="*/ 9 w 237"/>
                  <a:gd name="T9" fmla="*/ 2 h 139"/>
                  <a:gd name="T10" fmla="*/ 8 w 237"/>
                  <a:gd name="T11" fmla="*/ 3 h 139"/>
                  <a:gd name="T12" fmla="*/ 8 w 237"/>
                  <a:gd name="T13" fmla="*/ 3 h 139"/>
                  <a:gd name="T14" fmla="*/ 7 w 237"/>
                  <a:gd name="T15" fmla="*/ 4 h 139"/>
                  <a:gd name="T16" fmla="*/ 7 w 237"/>
                  <a:gd name="T17" fmla="*/ 4 h 139"/>
                  <a:gd name="T18" fmla="*/ 6 w 237"/>
                  <a:gd name="T19" fmla="*/ 4 h 139"/>
                  <a:gd name="T20" fmla="*/ 5 w 237"/>
                  <a:gd name="T21" fmla="*/ 4 h 139"/>
                  <a:gd name="T22" fmla="*/ 4 w 237"/>
                  <a:gd name="T23" fmla="*/ 5 h 139"/>
                  <a:gd name="T24" fmla="*/ 3 w 237"/>
                  <a:gd name="T25" fmla="*/ 5 h 139"/>
                  <a:gd name="T26" fmla="*/ 3 w 237"/>
                  <a:gd name="T27" fmla="*/ 5 h 139"/>
                  <a:gd name="T28" fmla="*/ 2 w 237"/>
                  <a:gd name="T29" fmla="*/ 5 h 139"/>
                  <a:gd name="T30" fmla="*/ 1 w 237"/>
                  <a:gd name="T31" fmla="*/ 5 h 139"/>
                  <a:gd name="T32" fmla="*/ 0 w 237"/>
                  <a:gd name="T33" fmla="*/ 5 h 139"/>
                  <a:gd name="T34" fmla="*/ 0 w 237"/>
                  <a:gd name="T35" fmla="*/ 5 h 139"/>
                  <a:gd name="T36" fmla="*/ 0 w 237"/>
                  <a:gd name="T37" fmla="*/ 5 h 139"/>
                  <a:gd name="T38" fmla="*/ 0 w 237"/>
                  <a:gd name="T39" fmla="*/ 5 h 139"/>
                  <a:gd name="T40" fmla="*/ 0 w 237"/>
                  <a:gd name="T41" fmla="*/ 5 h 139"/>
                  <a:gd name="T42" fmla="*/ 0 w 237"/>
                  <a:gd name="T43" fmla="*/ 5 h 139"/>
                  <a:gd name="T44" fmla="*/ 1 w 237"/>
                  <a:gd name="T45" fmla="*/ 5 h 139"/>
                  <a:gd name="T46" fmla="*/ 1 w 237"/>
                  <a:gd name="T47" fmla="*/ 6 h 139"/>
                  <a:gd name="T48" fmla="*/ 2 w 237"/>
                  <a:gd name="T49" fmla="*/ 6 h 139"/>
                  <a:gd name="T50" fmla="*/ 2 w 237"/>
                  <a:gd name="T51" fmla="*/ 6 h 139"/>
                  <a:gd name="T52" fmla="*/ 3 w 237"/>
                  <a:gd name="T53" fmla="*/ 6 h 139"/>
                  <a:gd name="T54" fmla="*/ 3 w 237"/>
                  <a:gd name="T55" fmla="*/ 5 h 139"/>
                  <a:gd name="T56" fmla="*/ 3 w 237"/>
                  <a:gd name="T57" fmla="*/ 5 h 139"/>
                  <a:gd name="T58" fmla="*/ 4 w 237"/>
                  <a:gd name="T59" fmla="*/ 5 h 139"/>
                  <a:gd name="T60" fmla="*/ 4 w 237"/>
                  <a:gd name="T61" fmla="*/ 5 h 139"/>
                  <a:gd name="T62" fmla="*/ 5 w 237"/>
                  <a:gd name="T63" fmla="*/ 5 h 139"/>
                  <a:gd name="T64" fmla="*/ 5 w 237"/>
                  <a:gd name="T65" fmla="*/ 5 h 139"/>
                  <a:gd name="T66" fmla="*/ 6 w 237"/>
                  <a:gd name="T67" fmla="*/ 5 h 139"/>
                  <a:gd name="T68" fmla="*/ 6 w 237"/>
                  <a:gd name="T69" fmla="*/ 4 h 139"/>
                  <a:gd name="T70" fmla="*/ 7 w 237"/>
                  <a:gd name="T71" fmla="*/ 4 h 139"/>
                  <a:gd name="T72" fmla="*/ 7 w 237"/>
                  <a:gd name="T73" fmla="*/ 4 h 139"/>
                  <a:gd name="T74" fmla="*/ 8 w 237"/>
                  <a:gd name="T75" fmla="*/ 4 h 139"/>
                  <a:gd name="T76" fmla="*/ 8 w 237"/>
                  <a:gd name="T77" fmla="*/ 3 h 139"/>
                  <a:gd name="T78" fmla="*/ 9 w 237"/>
                  <a:gd name="T79" fmla="*/ 3 h 139"/>
                  <a:gd name="T80" fmla="*/ 9 w 237"/>
                  <a:gd name="T81" fmla="*/ 2 h 139"/>
                  <a:gd name="T82" fmla="*/ 9 w 237"/>
                  <a:gd name="T83" fmla="*/ 2 h 139"/>
                  <a:gd name="T84" fmla="*/ 10 w 237"/>
                  <a:gd name="T85" fmla="*/ 1 h 139"/>
                  <a:gd name="T86" fmla="*/ 10 w 237"/>
                  <a:gd name="T87" fmla="*/ 1 h 139"/>
                  <a:gd name="T88" fmla="*/ 10 w 237"/>
                  <a:gd name="T89" fmla="*/ 0 h 139"/>
                  <a:gd name="T90" fmla="*/ 10 w 237"/>
                  <a:gd name="T91" fmla="*/ 0 h 139"/>
                  <a:gd name="T92" fmla="*/ 10 w 237"/>
                  <a:gd name="T93" fmla="*/ 0 h 139"/>
                  <a:gd name="T94" fmla="*/ 10 w 237"/>
                  <a:gd name="T95" fmla="*/ 0 h 139"/>
                  <a:gd name="T96" fmla="*/ 10 w 237"/>
                  <a:gd name="T97" fmla="*/ 0 h 139"/>
                  <a:gd name="T98" fmla="*/ 10 w 237"/>
                  <a:gd name="T99" fmla="*/ 0 h 1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7"/>
                  <a:gd name="T151" fmla="*/ 0 h 139"/>
                  <a:gd name="T152" fmla="*/ 237 w 237"/>
                  <a:gd name="T153" fmla="*/ 139 h 1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7" h="139">
                    <a:moveTo>
                      <a:pt x="237" y="0"/>
                    </a:moveTo>
                    <a:lnTo>
                      <a:pt x="233" y="18"/>
                    </a:lnTo>
                    <a:lnTo>
                      <a:pt x="227" y="33"/>
                    </a:lnTo>
                    <a:lnTo>
                      <a:pt x="220" y="48"/>
                    </a:lnTo>
                    <a:lnTo>
                      <a:pt x="211" y="61"/>
                    </a:lnTo>
                    <a:lnTo>
                      <a:pt x="202" y="71"/>
                    </a:lnTo>
                    <a:lnTo>
                      <a:pt x="190" y="81"/>
                    </a:lnTo>
                    <a:lnTo>
                      <a:pt x="176" y="90"/>
                    </a:lnTo>
                    <a:lnTo>
                      <a:pt x="161" y="98"/>
                    </a:lnTo>
                    <a:lnTo>
                      <a:pt x="143" y="105"/>
                    </a:lnTo>
                    <a:lnTo>
                      <a:pt x="124" y="111"/>
                    </a:lnTo>
                    <a:lnTo>
                      <a:pt x="104" y="116"/>
                    </a:lnTo>
                    <a:lnTo>
                      <a:pt x="84" y="119"/>
                    </a:lnTo>
                    <a:lnTo>
                      <a:pt x="64" y="122"/>
                    </a:lnTo>
                    <a:lnTo>
                      <a:pt x="44" y="123"/>
                    </a:lnTo>
                    <a:lnTo>
                      <a:pt x="24" y="122"/>
                    </a:lnTo>
                    <a:lnTo>
                      <a:pt x="5" y="119"/>
                    </a:lnTo>
                    <a:lnTo>
                      <a:pt x="3" y="119"/>
                    </a:lnTo>
                    <a:lnTo>
                      <a:pt x="1" y="121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10" y="132"/>
                    </a:lnTo>
                    <a:lnTo>
                      <a:pt x="19" y="136"/>
                    </a:lnTo>
                    <a:lnTo>
                      <a:pt x="29" y="138"/>
                    </a:lnTo>
                    <a:lnTo>
                      <a:pt x="41" y="139"/>
                    </a:lnTo>
                    <a:lnTo>
                      <a:pt x="51" y="138"/>
                    </a:lnTo>
                    <a:lnTo>
                      <a:pt x="62" y="137"/>
                    </a:lnTo>
                    <a:lnTo>
                      <a:pt x="72" y="136"/>
                    </a:lnTo>
                    <a:lnTo>
                      <a:pt x="83" y="133"/>
                    </a:lnTo>
                    <a:lnTo>
                      <a:pt x="96" y="130"/>
                    </a:lnTo>
                    <a:lnTo>
                      <a:pt x="108" y="127"/>
                    </a:lnTo>
                    <a:lnTo>
                      <a:pt x="119" y="123"/>
                    </a:lnTo>
                    <a:lnTo>
                      <a:pt x="131" y="119"/>
                    </a:lnTo>
                    <a:lnTo>
                      <a:pt x="144" y="114"/>
                    </a:lnTo>
                    <a:lnTo>
                      <a:pt x="155" y="108"/>
                    </a:lnTo>
                    <a:lnTo>
                      <a:pt x="166" y="102"/>
                    </a:lnTo>
                    <a:lnTo>
                      <a:pt x="177" y="96"/>
                    </a:lnTo>
                    <a:lnTo>
                      <a:pt x="191" y="87"/>
                    </a:lnTo>
                    <a:lnTo>
                      <a:pt x="202" y="77"/>
                    </a:lnTo>
                    <a:lnTo>
                      <a:pt x="212" y="67"/>
                    </a:lnTo>
                    <a:lnTo>
                      <a:pt x="220" y="55"/>
                    </a:lnTo>
                    <a:lnTo>
                      <a:pt x="227" y="42"/>
                    </a:lnTo>
                    <a:lnTo>
                      <a:pt x="232" y="29"/>
                    </a:lnTo>
                    <a:lnTo>
                      <a:pt x="235" y="1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Freeform 176"/>
              <p:cNvSpPr>
                <a:spLocks/>
              </p:cNvSpPr>
              <p:nvPr/>
            </p:nvSpPr>
            <p:spPr bwMode="auto">
              <a:xfrm>
                <a:off x="5497" y="1229"/>
                <a:ext cx="11" cy="47"/>
              </a:xfrm>
              <a:custGeom>
                <a:avLst/>
                <a:gdLst>
                  <a:gd name="T0" fmla="*/ 0 w 56"/>
                  <a:gd name="T1" fmla="*/ 0 h 237"/>
                  <a:gd name="T2" fmla="*/ 0 w 56"/>
                  <a:gd name="T3" fmla="*/ 0 h 237"/>
                  <a:gd name="T4" fmla="*/ 1 w 56"/>
                  <a:gd name="T5" fmla="*/ 1 h 237"/>
                  <a:gd name="T6" fmla="*/ 1 w 56"/>
                  <a:gd name="T7" fmla="*/ 1 h 237"/>
                  <a:gd name="T8" fmla="*/ 1 w 56"/>
                  <a:gd name="T9" fmla="*/ 1 h 237"/>
                  <a:gd name="T10" fmla="*/ 1 w 56"/>
                  <a:gd name="T11" fmla="*/ 1 h 237"/>
                  <a:gd name="T12" fmla="*/ 2 w 56"/>
                  <a:gd name="T13" fmla="*/ 2 h 237"/>
                  <a:gd name="T14" fmla="*/ 2 w 56"/>
                  <a:gd name="T15" fmla="*/ 2 h 237"/>
                  <a:gd name="T16" fmla="*/ 2 w 56"/>
                  <a:gd name="T17" fmla="*/ 2 h 237"/>
                  <a:gd name="T18" fmla="*/ 2 w 56"/>
                  <a:gd name="T19" fmla="*/ 3 h 237"/>
                  <a:gd name="T20" fmla="*/ 2 w 56"/>
                  <a:gd name="T21" fmla="*/ 4 h 237"/>
                  <a:gd name="T22" fmla="*/ 1 w 56"/>
                  <a:gd name="T23" fmla="*/ 5 h 237"/>
                  <a:gd name="T24" fmla="*/ 1 w 56"/>
                  <a:gd name="T25" fmla="*/ 5 h 237"/>
                  <a:gd name="T26" fmla="*/ 1 w 56"/>
                  <a:gd name="T27" fmla="*/ 6 h 237"/>
                  <a:gd name="T28" fmla="*/ 1 w 56"/>
                  <a:gd name="T29" fmla="*/ 7 h 237"/>
                  <a:gd name="T30" fmla="*/ 1 w 56"/>
                  <a:gd name="T31" fmla="*/ 8 h 237"/>
                  <a:gd name="T32" fmla="*/ 2 w 56"/>
                  <a:gd name="T33" fmla="*/ 9 h 237"/>
                  <a:gd name="T34" fmla="*/ 2 w 56"/>
                  <a:gd name="T35" fmla="*/ 9 h 237"/>
                  <a:gd name="T36" fmla="*/ 2 w 56"/>
                  <a:gd name="T37" fmla="*/ 9 h 237"/>
                  <a:gd name="T38" fmla="*/ 2 w 56"/>
                  <a:gd name="T39" fmla="*/ 9 h 237"/>
                  <a:gd name="T40" fmla="*/ 2 w 56"/>
                  <a:gd name="T41" fmla="*/ 9 h 237"/>
                  <a:gd name="T42" fmla="*/ 1 w 56"/>
                  <a:gd name="T43" fmla="*/ 9 h 237"/>
                  <a:gd name="T44" fmla="*/ 1 w 56"/>
                  <a:gd name="T45" fmla="*/ 8 h 237"/>
                  <a:gd name="T46" fmla="*/ 1 w 56"/>
                  <a:gd name="T47" fmla="*/ 7 h 237"/>
                  <a:gd name="T48" fmla="*/ 1 w 56"/>
                  <a:gd name="T49" fmla="*/ 7 h 237"/>
                  <a:gd name="T50" fmla="*/ 1 w 56"/>
                  <a:gd name="T51" fmla="*/ 6 h 237"/>
                  <a:gd name="T52" fmla="*/ 2 w 56"/>
                  <a:gd name="T53" fmla="*/ 5 h 237"/>
                  <a:gd name="T54" fmla="*/ 2 w 56"/>
                  <a:gd name="T55" fmla="*/ 4 h 237"/>
                  <a:gd name="T56" fmla="*/ 2 w 56"/>
                  <a:gd name="T57" fmla="*/ 3 h 237"/>
                  <a:gd name="T58" fmla="*/ 2 w 56"/>
                  <a:gd name="T59" fmla="*/ 3 h 237"/>
                  <a:gd name="T60" fmla="*/ 2 w 56"/>
                  <a:gd name="T61" fmla="*/ 2 h 237"/>
                  <a:gd name="T62" fmla="*/ 2 w 56"/>
                  <a:gd name="T63" fmla="*/ 2 h 237"/>
                  <a:gd name="T64" fmla="*/ 2 w 56"/>
                  <a:gd name="T65" fmla="*/ 1 h 237"/>
                  <a:gd name="T66" fmla="*/ 1 w 56"/>
                  <a:gd name="T67" fmla="*/ 1 h 237"/>
                  <a:gd name="T68" fmla="*/ 1 w 56"/>
                  <a:gd name="T69" fmla="*/ 1 h 237"/>
                  <a:gd name="T70" fmla="*/ 1 w 56"/>
                  <a:gd name="T71" fmla="*/ 0 h 237"/>
                  <a:gd name="T72" fmla="*/ 0 w 56"/>
                  <a:gd name="T73" fmla="*/ 0 h 237"/>
                  <a:gd name="T74" fmla="*/ 0 w 56"/>
                  <a:gd name="T75" fmla="*/ 0 h 237"/>
                  <a:gd name="T76" fmla="*/ 0 w 56"/>
                  <a:gd name="T77" fmla="*/ 0 h 237"/>
                  <a:gd name="T78" fmla="*/ 0 w 56"/>
                  <a:gd name="T79" fmla="*/ 0 h 237"/>
                  <a:gd name="T80" fmla="*/ 0 w 56"/>
                  <a:gd name="T81" fmla="*/ 0 h 237"/>
                  <a:gd name="T82" fmla="*/ 0 w 56"/>
                  <a:gd name="T83" fmla="*/ 0 h 2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"/>
                  <a:gd name="T127" fmla="*/ 0 h 237"/>
                  <a:gd name="T128" fmla="*/ 56 w 56"/>
                  <a:gd name="T129" fmla="*/ 237 h 2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" h="237">
                    <a:moveTo>
                      <a:pt x="0" y="0"/>
                    </a:moveTo>
                    <a:lnTo>
                      <a:pt x="8" y="6"/>
                    </a:lnTo>
                    <a:lnTo>
                      <a:pt x="15" y="14"/>
                    </a:lnTo>
                    <a:lnTo>
                      <a:pt x="22" y="21"/>
                    </a:lnTo>
                    <a:lnTo>
                      <a:pt x="28" y="28"/>
                    </a:lnTo>
                    <a:lnTo>
                      <a:pt x="34" y="36"/>
                    </a:lnTo>
                    <a:lnTo>
                      <a:pt x="39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7" y="81"/>
                    </a:lnTo>
                    <a:lnTo>
                      <a:pt x="44" y="100"/>
                    </a:lnTo>
                    <a:lnTo>
                      <a:pt x="38" y="120"/>
                    </a:lnTo>
                    <a:lnTo>
                      <a:pt x="32" y="138"/>
                    </a:lnTo>
                    <a:lnTo>
                      <a:pt x="28" y="163"/>
                    </a:lnTo>
                    <a:lnTo>
                      <a:pt x="29" y="188"/>
                    </a:lnTo>
                    <a:lnTo>
                      <a:pt x="33" y="214"/>
                    </a:lnTo>
                    <a:lnTo>
                      <a:pt x="41" y="237"/>
                    </a:lnTo>
                    <a:lnTo>
                      <a:pt x="41" y="236"/>
                    </a:lnTo>
                    <a:lnTo>
                      <a:pt x="36" y="219"/>
                    </a:lnTo>
                    <a:lnTo>
                      <a:pt x="32" y="202"/>
                    </a:lnTo>
                    <a:lnTo>
                      <a:pt x="31" y="184"/>
                    </a:lnTo>
                    <a:lnTo>
                      <a:pt x="30" y="165"/>
                    </a:lnTo>
                    <a:lnTo>
                      <a:pt x="33" y="143"/>
                    </a:lnTo>
                    <a:lnTo>
                      <a:pt x="39" y="123"/>
                    </a:lnTo>
                    <a:lnTo>
                      <a:pt x="46" y="104"/>
                    </a:lnTo>
                    <a:lnTo>
                      <a:pt x="53" y="83"/>
                    </a:lnTo>
                    <a:lnTo>
                      <a:pt x="56" y="68"/>
                    </a:lnTo>
                    <a:lnTo>
                      <a:pt x="55" y="54"/>
                    </a:lnTo>
                    <a:lnTo>
                      <a:pt x="51" y="43"/>
                    </a:lnTo>
                    <a:lnTo>
                      <a:pt x="44" y="32"/>
                    </a:lnTo>
                    <a:lnTo>
                      <a:pt x="36" y="23"/>
                    </a:lnTo>
                    <a:lnTo>
                      <a:pt x="24" y="15"/>
                    </a:lnTo>
                    <a:lnTo>
                      <a:pt x="13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Freeform 177"/>
              <p:cNvSpPr>
                <a:spLocks/>
              </p:cNvSpPr>
              <p:nvPr/>
            </p:nvSpPr>
            <p:spPr bwMode="auto">
              <a:xfrm>
                <a:off x="5501" y="1242"/>
                <a:ext cx="7" cy="4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0 w 36"/>
                  <a:gd name="T5" fmla="*/ 0 h 23"/>
                  <a:gd name="T6" fmla="*/ 0 w 36"/>
                  <a:gd name="T7" fmla="*/ 0 h 23"/>
                  <a:gd name="T8" fmla="*/ 0 w 36"/>
                  <a:gd name="T9" fmla="*/ 0 h 23"/>
                  <a:gd name="T10" fmla="*/ 0 w 36"/>
                  <a:gd name="T11" fmla="*/ 0 h 23"/>
                  <a:gd name="T12" fmla="*/ 0 w 36"/>
                  <a:gd name="T13" fmla="*/ 1 h 23"/>
                  <a:gd name="T14" fmla="*/ 0 w 36"/>
                  <a:gd name="T15" fmla="*/ 1 h 23"/>
                  <a:gd name="T16" fmla="*/ 0 w 36"/>
                  <a:gd name="T17" fmla="*/ 1 h 23"/>
                  <a:gd name="T18" fmla="*/ 0 w 36"/>
                  <a:gd name="T19" fmla="*/ 1 h 23"/>
                  <a:gd name="T20" fmla="*/ 1 w 36"/>
                  <a:gd name="T21" fmla="*/ 1 h 23"/>
                  <a:gd name="T22" fmla="*/ 1 w 36"/>
                  <a:gd name="T23" fmla="*/ 1 h 23"/>
                  <a:gd name="T24" fmla="*/ 1 w 36"/>
                  <a:gd name="T25" fmla="*/ 1 h 23"/>
                  <a:gd name="T26" fmla="*/ 1 w 36"/>
                  <a:gd name="T27" fmla="*/ 1 h 23"/>
                  <a:gd name="T28" fmla="*/ 1 w 36"/>
                  <a:gd name="T29" fmla="*/ 1 h 23"/>
                  <a:gd name="T30" fmla="*/ 1 w 36"/>
                  <a:gd name="T31" fmla="*/ 1 h 23"/>
                  <a:gd name="T32" fmla="*/ 1 w 36"/>
                  <a:gd name="T33" fmla="*/ 1 h 23"/>
                  <a:gd name="T34" fmla="*/ 1 w 36"/>
                  <a:gd name="T35" fmla="*/ 1 h 23"/>
                  <a:gd name="T36" fmla="*/ 1 w 36"/>
                  <a:gd name="T37" fmla="*/ 1 h 23"/>
                  <a:gd name="T38" fmla="*/ 1 w 36"/>
                  <a:gd name="T39" fmla="*/ 1 h 23"/>
                  <a:gd name="T40" fmla="*/ 1 w 36"/>
                  <a:gd name="T41" fmla="*/ 1 h 23"/>
                  <a:gd name="T42" fmla="*/ 1 w 36"/>
                  <a:gd name="T43" fmla="*/ 0 h 23"/>
                  <a:gd name="T44" fmla="*/ 1 w 36"/>
                  <a:gd name="T45" fmla="*/ 0 h 23"/>
                  <a:gd name="T46" fmla="*/ 1 w 36"/>
                  <a:gd name="T47" fmla="*/ 0 h 23"/>
                  <a:gd name="T48" fmla="*/ 1 w 36"/>
                  <a:gd name="T49" fmla="*/ 0 h 23"/>
                  <a:gd name="T50" fmla="*/ 1 w 36"/>
                  <a:gd name="T51" fmla="*/ 0 h 23"/>
                  <a:gd name="T52" fmla="*/ 1 w 36"/>
                  <a:gd name="T53" fmla="*/ 0 h 23"/>
                  <a:gd name="T54" fmla="*/ 0 w 36"/>
                  <a:gd name="T55" fmla="*/ 0 h 23"/>
                  <a:gd name="T56" fmla="*/ 0 w 36"/>
                  <a:gd name="T57" fmla="*/ 0 h 23"/>
                  <a:gd name="T58" fmla="*/ 0 w 36"/>
                  <a:gd name="T59" fmla="*/ 0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0 h 23"/>
                  <a:gd name="T68" fmla="*/ 0 w 36"/>
                  <a:gd name="T69" fmla="*/ 0 h 23"/>
                  <a:gd name="T70" fmla="*/ 0 w 36"/>
                  <a:gd name="T71" fmla="*/ 0 h 23"/>
                  <a:gd name="T72" fmla="*/ 0 w 36"/>
                  <a:gd name="T73" fmla="*/ 0 h 23"/>
                  <a:gd name="T74" fmla="*/ 0 w 36"/>
                  <a:gd name="T75" fmla="*/ 0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23"/>
                  <a:gd name="T116" fmla="*/ 36 w 36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23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5" y="21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Freeform 178"/>
              <p:cNvSpPr>
                <a:spLocks/>
              </p:cNvSpPr>
              <p:nvPr/>
            </p:nvSpPr>
            <p:spPr bwMode="auto">
              <a:xfrm>
                <a:off x="5520" y="1248"/>
                <a:ext cx="19" cy="5"/>
              </a:xfrm>
              <a:custGeom>
                <a:avLst/>
                <a:gdLst>
                  <a:gd name="T0" fmla="*/ 0 w 94"/>
                  <a:gd name="T1" fmla="*/ 0 h 25"/>
                  <a:gd name="T2" fmla="*/ 0 w 94"/>
                  <a:gd name="T3" fmla="*/ 0 h 25"/>
                  <a:gd name="T4" fmla="*/ 0 w 94"/>
                  <a:gd name="T5" fmla="*/ 0 h 25"/>
                  <a:gd name="T6" fmla="*/ 0 w 94"/>
                  <a:gd name="T7" fmla="*/ 1 h 25"/>
                  <a:gd name="T8" fmla="*/ 0 w 94"/>
                  <a:gd name="T9" fmla="*/ 1 h 25"/>
                  <a:gd name="T10" fmla="*/ 1 w 94"/>
                  <a:gd name="T11" fmla="*/ 1 h 25"/>
                  <a:gd name="T12" fmla="*/ 1 w 94"/>
                  <a:gd name="T13" fmla="*/ 1 h 25"/>
                  <a:gd name="T14" fmla="*/ 1 w 94"/>
                  <a:gd name="T15" fmla="*/ 1 h 25"/>
                  <a:gd name="T16" fmla="*/ 1 w 94"/>
                  <a:gd name="T17" fmla="*/ 1 h 25"/>
                  <a:gd name="T18" fmla="*/ 2 w 94"/>
                  <a:gd name="T19" fmla="*/ 1 h 25"/>
                  <a:gd name="T20" fmla="*/ 2 w 94"/>
                  <a:gd name="T21" fmla="*/ 1 h 25"/>
                  <a:gd name="T22" fmla="*/ 2 w 94"/>
                  <a:gd name="T23" fmla="*/ 1 h 25"/>
                  <a:gd name="T24" fmla="*/ 3 w 94"/>
                  <a:gd name="T25" fmla="*/ 1 h 25"/>
                  <a:gd name="T26" fmla="*/ 3 w 94"/>
                  <a:gd name="T27" fmla="*/ 1 h 25"/>
                  <a:gd name="T28" fmla="*/ 3 w 94"/>
                  <a:gd name="T29" fmla="*/ 1 h 25"/>
                  <a:gd name="T30" fmla="*/ 3 w 94"/>
                  <a:gd name="T31" fmla="*/ 1 h 25"/>
                  <a:gd name="T32" fmla="*/ 4 w 94"/>
                  <a:gd name="T33" fmla="*/ 1 h 25"/>
                  <a:gd name="T34" fmla="*/ 4 w 94"/>
                  <a:gd name="T35" fmla="*/ 1 h 25"/>
                  <a:gd name="T36" fmla="*/ 4 w 94"/>
                  <a:gd name="T37" fmla="*/ 1 h 25"/>
                  <a:gd name="T38" fmla="*/ 4 w 94"/>
                  <a:gd name="T39" fmla="*/ 1 h 25"/>
                  <a:gd name="T40" fmla="*/ 4 w 94"/>
                  <a:gd name="T41" fmla="*/ 1 h 25"/>
                  <a:gd name="T42" fmla="*/ 3 w 94"/>
                  <a:gd name="T43" fmla="*/ 1 h 25"/>
                  <a:gd name="T44" fmla="*/ 3 w 94"/>
                  <a:gd name="T45" fmla="*/ 1 h 25"/>
                  <a:gd name="T46" fmla="*/ 3 w 94"/>
                  <a:gd name="T47" fmla="*/ 1 h 25"/>
                  <a:gd name="T48" fmla="*/ 3 w 94"/>
                  <a:gd name="T49" fmla="*/ 1 h 25"/>
                  <a:gd name="T50" fmla="*/ 2 w 94"/>
                  <a:gd name="T51" fmla="*/ 1 h 25"/>
                  <a:gd name="T52" fmla="*/ 2 w 94"/>
                  <a:gd name="T53" fmla="*/ 1 h 25"/>
                  <a:gd name="T54" fmla="*/ 2 w 94"/>
                  <a:gd name="T55" fmla="*/ 1 h 25"/>
                  <a:gd name="T56" fmla="*/ 2 w 94"/>
                  <a:gd name="T57" fmla="*/ 0 h 25"/>
                  <a:gd name="T58" fmla="*/ 1 w 94"/>
                  <a:gd name="T59" fmla="*/ 0 h 25"/>
                  <a:gd name="T60" fmla="*/ 1 w 94"/>
                  <a:gd name="T61" fmla="*/ 0 h 25"/>
                  <a:gd name="T62" fmla="*/ 1 w 94"/>
                  <a:gd name="T63" fmla="*/ 0 h 25"/>
                  <a:gd name="T64" fmla="*/ 1 w 94"/>
                  <a:gd name="T65" fmla="*/ 0 h 25"/>
                  <a:gd name="T66" fmla="*/ 1 w 94"/>
                  <a:gd name="T67" fmla="*/ 0 h 25"/>
                  <a:gd name="T68" fmla="*/ 0 w 94"/>
                  <a:gd name="T69" fmla="*/ 0 h 25"/>
                  <a:gd name="T70" fmla="*/ 0 w 94"/>
                  <a:gd name="T71" fmla="*/ 0 h 25"/>
                  <a:gd name="T72" fmla="*/ 0 w 94"/>
                  <a:gd name="T73" fmla="*/ 0 h 25"/>
                  <a:gd name="T74" fmla="*/ 0 w 94"/>
                  <a:gd name="T75" fmla="*/ 0 h 25"/>
                  <a:gd name="T76" fmla="*/ 0 w 94"/>
                  <a:gd name="T77" fmla="*/ 0 h 25"/>
                  <a:gd name="T78" fmla="*/ 0 w 94"/>
                  <a:gd name="T79" fmla="*/ 0 h 25"/>
                  <a:gd name="T80" fmla="*/ 0 w 94"/>
                  <a:gd name="T81" fmla="*/ 0 h 25"/>
                  <a:gd name="T82" fmla="*/ 0 w 94"/>
                  <a:gd name="T83" fmla="*/ 0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4"/>
                  <a:gd name="T127" fmla="*/ 0 h 25"/>
                  <a:gd name="T128" fmla="*/ 94 w 94"/>
                  <a:gd name="T129" fmla="*/ 25 h 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4" h="25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7" y="19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8" y="25"/>
                    </a:lnTo>
                    <a:lnTo>
                      <a:pt x="46" y="25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71" y="24"/>
                    </a:lnTo>
                    <a:lnTo>
                      <a:pt x="79" y="22"/>
                    </a:lnTo>
                    <a:lnTo>
                      <a:pt x="86" y="20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3" y="16"/>
                    </a:lnTo>
                    <a:lnTo>
                      <a:pt x="86" y="17"/>
                    </a:lnTo>
                    <a:lnTo>
                      <a:pt x="79" y="18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58" y="16"/>
                    </a:lnTo>
                    <a:lnTo>
                      <a:pt x="52" y="14"/>
                    </a:lnTo>
                    <a:lnTo>
                      <a:pt x="45" y="13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Freeform 179"/>
              <p:cNvSpPr>
                <a:spLocks/>
              </p:cNvSpPr>
              <p:nvPr/>
            </p:nvSpPr>
            <p:spPr bwMode="auto">
              <a:xfrm>
                <a:off x="5518" y="1237"/>
                <a:ext cx="28" cy="11"/>
              </a:xfrm>
              <a:custGeom>
                <a:avLst/>
                <a:gdLst>
                  <a:gd name="T0" fmla="*/ 0 w 142"/>
                  <a:gd name="T1" fmla="*/ 0 h 57"/>
                  <a:gd name="T2" fmla="*/ 0 w 142"/>
                  <a:gd name="T3" fmla="*/ 0 h 57"/>
                  <a:gd name="T4" fmla="*/ 0 w 142"/>
                  <a:gd name="T5" fmla="*/ 0 h 57"/>
                  <a:gd name="T6" fmla="*/ 0 w 142"/>
                  <a:gd name="T7" fmla="*/ 0 h 57"/>
                  <a:gd name="T8" fmla="*/ 0 w 142"/>
                  <a:gd name="T9" fmla="*/ 0 h 57"/>
                  <a:gd name="T10" fmla="*/ 0 w 142"/>
                  <a:gd name="T11" fmla="*/ 0 h 57"/>
                  <a:gd name="T12" fmla="*/ 0 w 142"/>
                  <a:gd name="T13" fmla="*/ 0 h 57"/>
                  <a:gd name="T14" fmla="*/ 0 w 142"/>
                  <a:gd name="T15" fmla="*/ 0 h 57"/>
                  <a:gd name="T16" fmla="*/ 0 w 142"/>
                  <a:gd name="T17" fmla="*/ 0 h 57"/>
                  <a:gd name="T18" fmla="*/ 0 w 142"/>
                  <a:gd name="T19" fmla="*/ 1 h 57"/>
                  <a:gd name="T20" fmla="*/ 1 w 142"/>
                  <a:gd name="T21" fmla="*/ 1 h 57"/>
                  <a:gd name="T22" fmla="*/ 1 w 142"/>
                  <a:gd name="T23" fmla="*/ 1 h 57"/>
                  <a:gd name="T24" fmla="*/ 1 w 142"/>
                  <a:gd name="T25" fmla="*/ 1 h 57"/>
                  <a:gd name="T26" fmla="*/ 2 w 142"/>
                  <a:gd name="T27" fmla="*/ 1 h 57"/>
                  <a:gd name="T28" fmla="*/ 2 w 142"/>
                  <a:gd name="T29" fmla="*/ 1 h 57"/>
                  <a:gd name="T30" fmla="*/ 2 w 142"/>
                  <a:gd name="T31" fmla="*/ 1 h 57"/>
                  <a:gd name="T32" fmla="*/ 3 w 142"/>
                  <a:gd name="T33" fmla="*/ 1 h 57"/>
                  <a:gd name="T34" fmla="*/ 3 w 142"/>
                  <a:gd name="T35" fmla="*/ 1 h 57"/>
                  <a:gd name="T36" fmla="*/ 3 w 142"/>
                  <a:gd name="T37" fmla="*/ 1 h 57"/>
                  <a:gd name="T38" fmla="*/ 4 w 142"/>
                  <a:gd name="T39" fmla="*/ 1 h 57"/>
                  <a:gd name="T40" fmla="*/ 4 w 142"/>
                  <a:gd name="T41" fmla="*/ 1 h 57"/>
                  <a:gd name="T42" fmla="*/ 4 w 142"/>
                  <a:gd name="T43" fmla="*/ 2 h 57"/>
                  <a:gd name="T44" fmla="*/ 5 w 142"/>
                  <a:gd name="T45" fmla="*/ 2 h 57"/>
                  <a:gd name="T46" fmla="*/ 5 w 142"/>
                  <a:gd name="T47" fmla="*/ 2 h 57"/>
                  <a:gd name="T48" fmla="*/ 6 w 142"/>
                  <a:gd name="T49" fmla="*/ 2 h 57"/>
                  <a:gd name="T50" fmla="*/ 6 w 142"/>
                  <a:gd name="T51" fmla="*/ 2 h 57"/>
                  <a:gd name="T52" fmla="*/ 6 w 142"/>
                  <a:gd name="T53" fmla="*/ 2 h 57"/>
                  <a:gd name="T54" fmla="*/ 6 w 142"/>
                  <a:gd name="T55" fmla="*/ 2 h 57"/>
                  <a:gd name="T56" fmla="*/ 6 w 142"/>
                  <a:gd name="T57" fmla="*/ 2 h 57"/>
                  <a:gd name="T58" fmla="*/ 5 w 142"/>
                  <a:gd name="T59" fmla="*/ 2 h 57"/>
                  <a:gd name="T60" fmla="*/ 5 w 142"/>
                  <a:gd name="T61" fmla="*/ 2 h 57"/>
                  <a:gd name="T62" fmla="*/ 5 w 142"/>
                  <a:gd name="T63" fmla="*/ 2 h 57"/>
                  <a:gd name="T64" fmla="*/ 5 w 142"/>
                  <a:gd name="T65" fmla="*/ 1 h 57"/>
                  <a:gd name="T66" fmla="*/ 5 w 142"/>
                  <a:gd name="T67" fmla="*/ 1 h 57"/>
                  <a:gd name="T68" fmla="*/ 5 w 142"/>
                  <a:gd name="T69" fmla="*/ 1 h 57"/>
                  <a:gd name="T70" fmla="*/ 4 w 142"/>
                  <a:gd name="T71" fmla="*/ 1 h 57"/>
                  <a:gd name="T72" fmla="*/ 4 w 142"/>
                  <a:gd name="T73" fmla="*/ 1 h 57"/>
                  <a:gd name="T74" fmla="*/ 4 w 142"/>
                  <a:gd name="T75" fmla="*/ 1 h 57"/>
                  <a:gd name="T76" fmla="*/ 4 w 142"/>
                  <a:gd name="T77" fmla="*/ 0 h 57"/>
                  <a:gd name="T78" fmla="*/ 4 w 142"/>
                  <a:gd name="T79" fmla="*/ 0 h 57"/>
                  <a:gd name="T80" fmla="*/ 3 w 142"/>
                  <a:gd name="T81" fmla="*/ 0 h 57"/>
                  <a:gd name="T82" fmla="*/ 3 w 142"/>
                  <a:gd name="T83" fmla="*/ 0 h 57"/>
                  <a:gd name="T84" fmla="*/ 3 w 142"/>
                  <a:gd name="T85" fmla="*/ 0 h 57"/>
                  <a:gd name="T86" fmla="*/ 3 w 142"/>
                  <a:gd name="T87" fmla="*/ 0 h 57"/>
                  <a:gd name="T88" fmla="*/ 2 w 142"/>
                  <a:gd name="T89" fmla="*/ 0 h 57"/>
                  <a:gd name="T90" fmla="*/ 2 w 142"/>
                  <a:gd name="T91" fmla="*/ 0 h 57"/>
                  <a:gd name="T92" fmla="*/ 2 w 142"/>
                  <a:gd name="T93" fmla="*/ 0 h 57"/>
                  <a:gd name="T94" fmla="*/ 1 w 142"/>
                  <a:gd name="T95" fmla="*/ 0 h 57"/>
                  <a:gd name="T96" fmla="*/ 1 w 142"/>
                  <a:gd name="T97" fmla="*/ 0 h 57"/>
                  <a:gd name="T98" fmla="*/ 1 w 142"/>
                  <a:gd name="T99" fmla="*/ 0 h 57"/>
                  <a:gd name="T100" fmla="*/ 0 w 142"/>
                  <a:gd name="T101" fmla="*/ 0 h 57"/>
                  <a:gd name="T102" fmla="*/ 0 w 142"/>
                  <a:gd name="T103" fmla="*/ 0 h 57"/>
                  <a:gd name="T104" fmla="*/ 0 w 142"/>
                  <a:gd name="T105" fmla="*/ 0 h 57"/>
                  <a:gd name="T106" fmla="*/ 0 w 142"/>
                  <a:gd name="T107" fmla="*/ 0 h 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57"/>
                  <a:gd name="T164" fmla="*/ 142 w 142"/>
                  <a:gd name="T165" fmla="*/ 57 h 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57">
                    <a:moveTo>
                      <a:pt x="0" y="8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9" y="13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35" y="19"/>
                    </a:lnTo>
                    <a:lnTo>
                      <a:pt x="43" y="21"/>
                    </a:lnTo>
                    <a:lnTo>
                      <a:pt x="51" y="22"/>
                    </a:lnTo>
                    <a:lnTo>
                      <a:pt x="59" y="23"/>
                    </a:lnTo>
                    <a:lnTo>
                      <a:pt x="67" y="24"/>
                    </a:lnTo>
                    <a:lnTo>
                      <a:pt x="78" y="26"/>
                    </a:lnTo>
                    <a:lnTo>
                      <a:pt x="88" y="28"/>
                    </a:lnTo>
                    <a:lnTo>
                      <a:pt x="97" y="32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23" y="46"/>
                    </a:lnTo>
                    <a:lnTo>
                      <a:pt x="131" y="52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2" y="54"/>
                    </a:lnTo>
                    <a:lnTo>
                      <a:pt x="138" y="49"/>
                    </a:lnTo>
                    <a:lnTo>
                      <a:pt x="133" y="45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6" y="25"/>
                    </a:lnTo>
                    <a:lnTo>
                      <a:pt x="111" y="21"/>
                    </a:lnTo>
                    <a:lnTo>
                      <a:pt x="106" y="16"/>
                    </a:lnTo>
                    <a:lnTo>
                      <a:pt x="101" y="13"/>
                    </a:lnTo>
                    <a:lnTo>
                      <a:pt x="96" y="10"/>
                    </a:lnTo>
                    <a:lnTo>
                      <a:pt x="90" y="8"/>
                    </a:lnTo>
                    <a:lnTo>
                      <a:pt x="84" y="6"/>
                    </a:lnTo>
                    <a:lnTo>
                      <a:pt x="78" y="5"/>
                    </a:lnTo>
                    <a:lnTo>
                      <a:pt x="72" y="4"/>
                    </a:lnTo>
                    <a:lnTo>
                      <a:pt x="65" y="3"/>
                    </a:lnTo>
                    <a:lnTo>
                      <a:pt x="59" y="2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7" y="1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Freeform 180"/>
              <p:cNvSpPr>
                <a:spLocks/>
              </p:cNvSpPr>
              <p:nvPr/>
            </p:nvSpPr>
            <p:spPr bwMode="auto">
              <a:xfrm>
                <a:off x="5483" y="1245"/>
                <a:ext cx="20" cy="22"/>
              </a:xfrm>
              <a:custGeom>
                <a:avLst/>
                <a:gdLst>
                  <a:gd name="T0" fmla="*/ 4 w 100"/>
                  <a:gd name="T1" fmla="*/ 3 h 113"/>
                  <a:gd name="T2" fmla="*/ 4 w 100"/>
                  <a:gd name="T3" fmla="*/ 2 h 113"/>
                  <a:gd name="T4" fmla="*/ 4 w 100"/>
                  <a:gd name="T5" fmla="*/ 2 h 113"/>
                  <a:gd name="T6" fmla="*/ 4 w 100"/>
                  <a:gd name="T7" fmla="*/ 1 h 113"/>
                  <a:gd name="T8" fmla="*/ 3 w 100"/>
                  <a:gd name="T9" fmla="*/ 1 h 113"/>
                  <a:gd name="T10" fmla="*/ 3 w 100"/>
                  <a:gd name="T11" fmla="*/ 1 h 113"/>
                  <a:gd name="T12" fmla="*/ 3 w 100"/>
                  <a:gd name="T13" fmla="*/ 0 h 113"/>
                  <a:gd name="T14" fmla="*/ 3 w 100"/>
                  <a:gd name="T15" fmla="*/ 0 h 113"/>
                  <a:gd name="T16" fmla="*/ 2 w 100"/>
                  <a:gd name="T17" fmla="*/ 0 h 113"/>
                  <a:gd name="T18" fmla="*/ 2 w 100"/>
                  <a:gd name="T19" fmla="*/ 0 h 113"/>
                  <a:gd name="T20" fmla="*/ 1 w 100"/>
                  <a:gd name="T21" fmla="*/ 0 h 113"/>
                  <a:gd name="T22" fmla="*/ 1 w 100"/>
                  <a:gd name="T23" fmla="*/ 0 h 113"/>
                  <a:gd name="T24" fmla="*/ 1 w 100"/>
                  <a:gd name="T25" fmla="*/ 0 h 113"/>
                  <a:gd name="T26" fmla="*/ 1 w 100"/>
                  <a:gd name="T27" fmla="*/ 1 h 113"/>
                  <a:gd name="T28" fmla="*/ 0 w 100"/>
                  <a:gd name="T29" fmla="*/ 1 h 113"/>
                  <a:gd name="T30" fmla="*/ 0 w 100"/>
                  <a:gd name="T31" fmla="*/ 1 h 113"/>
                  <a:gd name="T32" fmla="*/ 0 w 100"/>
                  <a:gd name="T33" fmla="*/ 1 h 113"/>
                  <a:gd name="T34" fmla="*/ 0 w 100"/>
                  <a:gd name="T35" fmla="*/ 2 h 113"/>
                  <a:gd name="T36" fmla="*/ 0 w 100"/>
                  <a:gd name="T37" fmla="*/ 3 h 113"/>
                  <a:gd name="T38" fmla="*/ 0 w 100"/>
                  <a:gd name="T39" fmla="*/ 3 h 113"/>
                  <a:gd name="T40" fmla="*/ 1 w 100"/>
                  <a:gd name="T41" fmla="*/ 4 h 113"/>
                  <a:gd name="T42" fmla="*/ 2 w 100"/>
                  <a:gd name="T43" fmla="*/ 4 h 113"/>
                  <a:gd name="T44" fmla="*/ 2 w 100"/>
                  <a:gd name="T45" fmla="*/ 4 h 113"/>
                  <a:gd name="T46" fmla="*/ 3 w 100"/>
                  <a:gd name="T47" fmla="*/ 4 h 113"/>
                  <a:gd name="T48" fmla="*/ 3 w 100"/>
                  <a:gd name="T49" fmla="*/ 4 h 113"/>
                  <a:gd name="T50" fmla="*/ 3 w 100"/>
                  <a:gd name="T51" fmla="*/ 4 h 113"/>
                  <a:gd name="T52" fmla="*/ 3 w 100"/>
                  <a:gd name="T53" fmla="*/ 4 h 113"/>
                  <a:gd name="T54" fmla="*/ 3 w 100"/>
                  <a:gd name="T55" fmla="*/ 4 h 113"/>
                  <a:gd name="T56" fmla="*/ 3 w 100"/>
                  <a:gd name="T57" fmla="*/ 4 h 113"/>
                  <a:gd name="T58" fmla="*/ 3 w 100"/>
                  <a:gd name="T59" fmla="*/ 4 h 113"/>
                  <a:gd name="T60" fmla="*/ 2 w 100"/>
                  <a:gd name="T61" fmla="*/ 4 h 113"/>
                  <a:gd name="T62" fmla="*/ 2 w 100"/>
                  <a:gd name="T63" fmla="*/ 4 h 113"/>
                  <a:gd name="T64" fmla="*/ 1 w 100"/>
                  <a:gd name="T65" fmla="*/ 4 h 113"/>
                  <a:gd name="T66" fmla="*/ 1 w 100"/>
                  <a:gd name="T67" fmla="*/ 3 h 113"/>
                  <a:gd name="T68" fmla="*/ 1 w 100"/>
                  <a:gd name="T69" fmla="*/ 3 h 113"/>
                  <a:gd name="T70" fmla="*/ 0 w 100"/>
                  <a:gd name="T71" fmla="*/ 2 h 113"/>
                  <a:gd name="T72" fmla="*/ 0 w 100"/>
                  <a:gd name="T73" fmla="*/ 2 h 113"/>
                  <a:gd name="T74" fmla="*/ 0 w 100"/>
                  <a:gd name="T75" fmla="*/ 1 h 113"/>
                  <a:gd name="T76" fmla="*/ 1 w 100"/>
                  <a:gd name="T77" fmla="*/ 1 h 113"/>
                  <a:gd name="T78" fmla="*/ 1 w 100"/>
                  <a:gd name="T79" fmla="*/ 1 h 113"/>
                  <a:gd name="T80" fmla="*/ 1 w 100"/>
                  <a:gd name="T81" fmla="*/ 0 h 113"/>
                  <a:gd name="T82" fmla="*/ 2 w 100"/>
                  <a:gd name="T83" fmla="*/ 0 h 113"/>
                  <a:gd name="T84" fmla="*/ 2 w 100"/>
                  <a:gd name="T85" fmla="*/ 0 h 113"/>
                  <a:gd name="T86" fmla="*/ 3 w 100"/>
                  <a:gd name="T87" fmla="*/ 0 h 113"/>
                  <a:gd name="T88" fmla="*/ 3 w 100"/>
                  <a:gd name="T89" fmla="*/ 1 h 113"/>
                  <a:gd name="T90" fmla="*/ 3 w 100"/>
                  <a:gd name="T91" fmla="*/ 1 h 113"/>
                  <a:gd name="T92" fmla="*/ 4 w 100"/>
                  <a:gd name="T93" fmla="*/ 2 h 113"/>
                  <a:gd name="T94" fmla="*/ 4 w 100"/>
                  <a:gd name="T95" fmla="*/ 2 h 113"/>
                  <a:gd name="T96" fmla="*/ 4 w 100"/>
                  <a:gd name="T97" fmla="*/ 3 h 113"/>
                  <a:gd name="T98" fmla="*/ 4 w 100"/>
                  <a:gd name="T99" fmla="*/ 3 h 113"/>
                  <a:gd name="T100" fmla="*/ 4 w 100"/>
                  <a:gd name="T101" fmla="*/ 3 h 113"/>
                  <a:gd name="T102" fmla="*/ 4 w 100"/>
                  <a:gd name="T103" fmla="*/ 3 h 113"/>
                  <a:gd name="T104" fmla="*/ 4 w 100"/>
                  <a:gd name="T105" fmla="*/ 3 h 113"/>
                  <a:gd name="T106" fmla="*/ 4 w 100"/>
                  <a:gd name="T107" fmla="*/ 3 h 1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0"/>
                  <a:gd name="T163" fmla="*/ 0 h 113"/>
                  <a:gd name="T164" fmla="*/ 100 w 100"/>
                  <a:gd name="T165" fmla="*/ 113 h 1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0" h="113">
                    <a:moveTo>
                      <a:pt x="100" y="65"/>
                    </a:moveTo>
                    <a:lnTo>
                      <a:pt x="98" y="54"/>
                    </a:lnTo>
                    <a:lnTo>
                      <a:pt x="96" y="43"/>
                    </a:lnTo>
                    <a:lnTo>
                      <a:pt x="92" y="34"/>
                    </a:lnTo>
                    <a:lnTo>
                      <a:pt x="87" y="25"/>
                    </a:lnTo>
                    <a:lnTo>
                      <a:pt x="81" y="16"/>
                    </a:lnTo>
                    <a:lnTo>
                      <a:pt x="73" y="10"/>
                    </a:lnTo>
                    <a:lnTo>
                      <a:pt x="64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6" y="27"/>
                    </a:lnTo>
                    <a:lnTo>
                      <a:pt x="3" y="34"/>
                    </a:lnTo>
                    <a:lnTo>
                      <a:pt x="0" y="50"/>
                    </a:lnTo>
                    <a:lnTo>
                      <a:pt x="3" y="67"/>
                    </a:lnTo>
                    <a:lnTo>
                      <a:pt x="12" y="84"/>
                    </a:lnTo>
                    <a:lnTo>
                      <a:pt x="24" y="98"/>
                    </a:lnTo>
                    <a:lnTo>
                      <a:pt x="39" y="108"/>
                    </a:lnTo>
                    <a:lnTo>
                      <a:pt x="55" y="113"/>
                    </a:lnTo>
                    <a:lnTo>
                      <a:pt x="72" y="112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6" y="102"/>
                    </a:lnTo>
                    <a:lnTo>
                      <a:pt x="73" y="106"/>
                    </a:lnTo>
                    <a:lnTo>
                      <a:pt x="60" y="105"/>
                    </a:lnTo>
                    <a:lnTo>
                      <a:pt x="46" y="100"/>
                    </a:lnTo>
                    <a:lnTo>
                      <a:pt x="35" y="91"/>
                    </a:lnTo>
                    <a:lnTo>
                      <a:pt x="25" y="80"/>
                    </a:lnTo>
                    <a:lnTo>
                      <a:pt x="17" y="67"/>
                    </a:lnTo>
                    <a:lnTo>
                      <a:pt x="12" y="55"/>
                    </a:lnTo>
                    <a:lnTo>
                      <a:pt x="9" y="43"/>
                    </a:lnTo>
                    <a:lnTo>
                      <a:pt x="12" y="31"/>
                    </a:lnTo>
                    <a:lnTo>
                      <a:pt x="17" y="20"/>
                    </a:lnTo>
                    <a:lnTo>
                      <a:pt x="24" y="13"/>
                    </a:lnTo>
                    <a:lnTo>
                      <a:pt x="34" y="8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7" y="10"/>
                    </a:lnTo>
                    <a:lnTo>
                      <a:pt x="77" y="16"/>
                    </a:lnTo>
                    <a:lnTo>
                      <a:pt x="86" y="27"/>
                    </a:lnTo>
                    <a:lnTo>
                      <a:pt x="93" y="39"/>
                    </a:lnTo>
                    <a:lnTo>
                      <a:pt x="97" y="52"/>
                    </a:lnTo>
                    <a:lnTo>
                      <a:pt x="99" y="66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Freeform 181"/>
              <p:cNvSpPr>
                <a:spLocks/>
              </p:cNvSpPr>
              <p:nvPr/>
            </p:nvSpPr>
            <p:spPr bwMode="auto">
              <a:xfrm>
                <a:off x="5503" y="1256"/>
                <a:ext cx="9" cy="7"/>
              </a:xfrm>
              <a:custGeom>
                <a:avLst/>
                <a:gdLst>
                  <a:gd name="T0" fmla="*/ 0 w 43"/>
                  <a:gd name="T1" fmla="*/ 1 h 35"/>
                  <a:gd name="T2" fmla="*/ 0 w 43"/>
                  <a:gd name="T3" fmla="*/ 0 h 35"/>
                  <a:gd name="T4" fmla="*/ 1 w 43"/>
                  <a:gd name="T5" fmla="*/ 0 h 35"/>
                  <a:gd name="T6" fmla="*/ 1 w 43"/>
                  <a:gd name="T7" fmla="*/ 0 h 35"/>
                  <a:gd name="T8" fmla="*/ 1 w 43"/>
                  <a:gd name="T9" fmla="*/ 1 h 35"/>
                  <a:gd name="T10" fmla="*/ 1 w 43"/>
                  <a:gd name="T11" fmla="*/ 1 h 35"/>
                  <a:gd name="T12" fmla="*/ 1 w 43"/>
                  <a:gd name="T13" fmla="*/ 1 h 35"/>
                  <a:gd name="T14" fmla="*/ 1 w 43"/>
                  <a:gd name="T15" fmla="*/ 1 h 35"/>
                  <a:gd name="T16" fmla="*/ 1 w 43"/>
                  <a:gd name="T17" fmla="*/ 1 h 35"/>
                  <a:gd name="T18" fmla="*/ 1 w 43"/>
                  <a:gd name="T19" fmla="*/ 1 h 35"/>
                  <a:gd name="T20" fmla="*/ 1 w 43"/>
                  <a:gd name="T21" fmla="*/ 1 h 35"/>
                  <a:gd name="T22" fmla="*/ 2 w 43"/>
                  <a:gd name="T23" fmla="*/ 1 h 35"/>
                  <a:gd name="T24" fmla="*/ 2 w 43"/>
                  <a:gd name="T25" fmla="*/ 1 h 35"/>
                  <a:gd name="T26" fmla="*/ 2 w 43"/>
                  <a:gd name="T27" fmla="*/ 1 h 35"/>
                  <a:gd name="T28" fmla="*/ 2 w 43"/>
                  <a:gd name="T29" fmla="*/ 1 h 35"/>
                  <a:gd name="T30" fmla="*/ 2 w 43"/>
                  <a:gd name="T31" fmla="*/ 1 h 35"/>
                  <a:gd name="T32" fmla="*/ 2 w 43"/>
                  <a:gd name="T33" fmla="*/ 1 h 35"/>
                  <a:gd name="T34" fmla="*/ 2 w 43"/>
                  <a:gd name="T35" fmla="*/ 1 h 35"/>
                  <a:gd name="T36" fmla="*/ 2 w 43"/>
                  <a:gd name="T37" fmla="*/ 0 h 35"/>
                  <a:gd name="T38" fmla="*/ 1 w 43"/>
                  <a:gd name="T39" fmla="*/ 0 h 35"/>
                  <a:gd name="T40" fmla="*/ 1 w 43"/>
                  <a:gd name="T41" fmla="*/ 0 h 35"/>
                  <a:gd name="T42" fmla="*/ 1 w 43"/>
                  <a:gd name="T43" fmla="*/ 0 h 35"/>
                  <a:gd name="T44" fmla="*/ 0 w 43"/>
                  <a:gd name="T45" fmla="*/ 0 h 35"/>
                  <a:gd name="T46" fmla="*/ 0 w 43"/>
                  <a:gd name="T47" fmla="*/ 0 h 35"/>
                  <a:gd name="T48" fmla="*/ 0 w 43"/>
                  <a:gd name="T49" fmla="*/ 1 h 35"/>
                  <a:gd name="T50" fmla="*/ 0 w 43"/>
                  <a:gd name="T51" fmla="*/ 1 h 35"/>
                  <a:gd name="T52" fmla="*/ 0 w 43"/>
                  <a:gd name="T53" fmla="*/ 1 h 35"/>
                  <a:gd name="T54" fmla="*/ 0 w 43"/>
                  <a:gd name="T55" fmla="*/ 1 h 35"/>
                  <a:gd name="T56" fmla="*/ 0 w 43"/>
                  <a:gd name="T57" fmla="*/ 1 h 35"/>
                  <a:gd name="T58" fmla="*/ 0 w 43"/>
                  <a:gd name="T59" fmla="*/ 1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"/>
                  <a:gd name="T91" fmla="*/ 0 h 35"/>
                  <a:gd name="T92" fmla="*/ 43 w 43"/>
                  <a:gd name="T93" fmla="*/ 35 h 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" h="35">
                    <a:moveTo>
                      <a:pt x="0" y="13"/>
                    </a:moveTo>
                    <a:lnTo>
                      <a:pt x="4" y="7"/>
                    </a:lnTo>
                    <a:lnTo>
                      <a:pt x="13" y="7"/>
                    </a:lnTo>
                    <a:lnTo>
                      <a:pt x="20" y="11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1" y="25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5" y="33"/>
                    </a:lnTo>
                    <a:lnTo>
                      <a:pt x="37" y="34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0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Freeform 182"/>
              <p:cNvSpPr>
                <a:spLocks/>
              </p:cNvSpPr>
              <p:nvPr/>
            </p:nvSpPr>
            <p:spPr bwMode="auto">
              <a:xfrm>
                <a:off x="5510" y="1254"/>
                <a:ext cx="22" cy="22"/>
              </a:xfrm>
              <a:custGeom>
                <a:avLst/>
                <a:gdLst>
                  <a:gd name="T0" fmla="*/ 0 w 110"/>
                  <a:gd name="T1" fmla="*/ 1 h 107"/>
                  <a:gd name="T2" fmla="*/ 1 w 110"/>
                  <a:gd name="T3" fmla="*/ 1 h 107"/>
                  <a:gd name="T4" fmla="*/ 2 w 110"/>
                  <a:gd name="T5" fmla="*/ 0 h 107"/>
                  <a:gd name="T6" fmla="*/ 3 w 110"/>
                  <a:gd name="T7" fmla="*/ 0 h 107"/>
                  <a:gd name="T8" fmla="*/ 3 w 110"/>
                  <a:gd name="T9" fmla="*/ 1 h 107"/>
                  <a:gd name="T10" fmla="*/ 4 w 110"/>
                  <a:gd name="T11" fmla="*/ 2 h 107"/>
                  <a:gd name="T12" fmla="*/ 4 w 110"/>
                  <a:gd name="T13" fmla="*/ 3 h 107"/>
                  <a:gd name="T14" fmla="*/ 4 w 110"/>
                  <a:gd name="T15" fmla="*/ 3 h 107"/>
                  <a:gd name="T16" fmla="*/ 3 w 110"/>
                  <a:gd name="T17" fmla="*/ 4 h 107"/>
                  <a:gd name="T18" fmla="*/ 2 w 110"/>
                  <a:gd name="T19" fmla="*/ 4 h 107"/>
                  <a:gd name="T20" fmla="*/ 2 w 110"/>
                  <a:gd name="T21" fmla="*/ 4 h 107"/>
                  <a:gd name="T22" fmla="*/ 1 w 110"/>
                  <a:gd name="T23" fmla="*/ 4 h 107"/>
                  <a:gd name="T24" fmla="*/ 1 w 110"/>
                  <a:gd name="T25" fmla="*/ 3 h 107"/>
                  <a:gd name="T26" fmla="*/ 0 w 110"/>
                  <a:gd name="T27" fmla="*/ 2 h 107"/>
                  <a:gd name="T28" fmla="*/ 0 w 110"/>
                  <a:gd name="T29" fmla="*/ 2 h 107"/>
                  <a:gd name="T30" fmla="*/ 0 w 110"/>
                  <a:gd name="T31" fmla="*/ 2 h 107"/>
                  <a:gd name="T32" fmla="*/ 0 w 110"/>
                  <a:gd name="T33" fmla="*/ 3 h 107"/>
                  <a:gd name="T34" fmla="*/ 1 w 110"/>
                  <a:gd name="T35" fmla="*/ 4 h 107"/>
                  <a:gd name="T36" fmla="*/ 1 w 110"/>
                  <a:gd name="T37" fmla="*/ 4 h 107"/>
                  <a:gd name="T38" fmla="*/ 2 w 110"/>
                  <a:gd name="T39" fmla="*/ 5 h 107"/>
                  <a:gd name="T40" fmla="*/ 3 w 110"/>
                  <a:gd name="T41" fmla="*/ 4 h 107"/>
                  <a:gd name="T42" fmla="*/ 4 w 110"/>
                  <a:gd name="T43" fmla="*/ 4 h 107"/>
                  <a:gd name="T44" fmla="*/ 4 w 110"/>
                  <a:gd name="T45" fmla="*/ 3 h 107"/>
                  <a:gd name="T46" fmla="*/ 4 w 110"/>
                  <a:gd name="T47" fmla="*/ 2 h 107"/>
                  <a:gd name="T48" fmla="*/ 4 w 110"/>
                  <a:gd name="T49" fmla="*/ 2 h 107"/>
                  <a:gd name="T50" fmla="*/ 4 w 110"/>
                  <a:gd name="T51" fmla="*/ 1 h 107"/>
                  <a:gd name="T52" fmla="*/ 3 w 110"/>
                  <a:gd name="T53" fmla="*/ 0 h 107"/>
                  <a:gd name="T54" fmla="*/ 2 w 110"/>
                  <a:gd name="T55" fmla="*/ 0 h 107"/>
                  <a:gd name="T56" fmla="*/ 1 w 110"/>
                  <a:gd name="T57" fmla="*/ 0 h 107"/>
                  <a:gd name="T58" fmla="*/ 1 w 110"/>
                  <a:gd name="T59" fmla="*/ 0 h 107"/>
                  <a:gd name="T60" fmla="*/ 0 w 110"/>
                  <a:gd name="T61" fmla="*/ 1 h 107"/>
                  <a:gd name="T62" fmla="*/ 0 w 110"/>
                  <a:gd name="T63" fmla="*/ 2 h 107"/>
                  <a:gd name="T64" fmla="*/ 0 w 110"/>
                  <a:gd name="T65" fmla="*/ 2 h 107"/>
                  <a:gd name="T66" fmla="*/ 0 w 110"/>
                  <a:gd name="T67" fmla="*/ 2 h 107"/>
                  <a:gd name="T68" fmla="*/ 0 w 110"/>
                  <a:gd name="T69" fmla="*/ 2 h 1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07"/>
                  <a:gd name="T107" fmla="*/ 110 w 110"/>
                  <a:gd name="T108" fmla="*/ 107 h 1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07">
                    <a:moveTo>
                      <a:pt x="6" y="47"/>
                    </a:moveTo>
                    <a:lnTo>
                      <a:pt x="8" y="34"/>
                    </a:lnTo>
                    <a:lnTo>
                      <a:pt x="13" y="24"/>
                    </a:lnTo>
                    <a:lnTo>
                      <a:pt x="21" y="14"/>
                    </a:lnTo>
                    <a:lnTo>
                      <a:pt x="30" y="8"/>
                    </a:lnTo>
                    <a:lnTo>
                      <a:pt x="40" y="5"/>
                    </a:lnTo>
                    <a:lnTo>
                      <a:pt x="51" y="4"/>
                    </a:lnTo>
                    <a:lnTo>
                      <a:pt x="64" y="6"/>
                    </a:lnTo>
                    <a:lnTo>
                      <a:pt x="75" y="10"/>
                    </a:lnTo>
                    <a:lnTo>
                      <a:pt x="87" y="18"/>
                    </a:lnTo>
                    <a:lnTo>
                      <a:pt x="94" y="31"/>
                    </a:lnTo>
                    <a:lnTo>
                      <a:pt x="99" y="44"/>
                    </a:lnTo>
                    <a:lnTo>
                      <a:pt x="100" y="58"/>
                    </a:lnTo>
                    <a:lnTo>
                      <a:pt x="99" y="69"/>
                    </a:lnTo>
                    <a:lnTo>
                      <a:pt x="96" y="78"/>
                    </a:lnTo>
                    <a:lnTo>
                      <a:pt x="91" y="85"/>
                    </a:lnTo>
                    <a:lnTo>
                      <a:pt x="84" y="90"/>
                    </a:lnTo>
                    <a:lnTo>
                      <a:pt x="76" y="94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6" y="96"/>
                    </a:lnTo>
                    <a:lnTo>
                      <a:pt x="38" y="94"/>
                    </a:lnTo>
                    <a:lnTo>
                      <a:pt x="31" y="91"/>
                    </a:lnTo>
                    <a:lnTo>
                      <a:pt x="24" y="87"/>
                    </a:lnTo>
                    <a:lnTo>
                      <a:pt x="19" y="81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4" y="65"/>
                    </a:lnTo>
                    <a:lnTo>
                      <a:pt x="9" y="77"/>
                    </a:lnTo>
                    <a:lnTo>
                      <a:pt x="16" y="86"/>
                    </a:lnTo>
                    <a:lnTo>
                      <a:pt x="24" y="95"/>
                    </a:lnTo>
                    <a:lnTo>
                      <a:pt x="33" y="101"/>
                    </a:lnTo>
                    <a:lnTo>
                      <a:pt x="43" y="105"/>
                    </a:lnTo>
                    <a:lnTo>
                      <a:pt x="55" y="107"/>
                    </a:lnTo>
                    <a:lnTo>
                      <a:pt x="69" y="105"/>
                    </a:lnTo>
                    <a:lnTo>
                      <a:pt x="79" y="102"/>
                    </a:lnTo>
                    <a:lnTo>
                      <a:pt x="87" y="98"/>
                    </a:lnTo>
                    <a:lnTo>
                      <a:pt x="95" y="92"/>
                    </a:lnTo>
                    <a:lnTo>
                      <a:pt x="101" y="86"/>
                    </a:lnTo>
                    <a:lnTo>
                      <a:pt x="105" y="79"/>
                    </a:lnTo>
                    <a:lnTo>
                      <a:pt x="109" y="71"/>
                    </a:lnTo>
                    <a:lnTo>
                      <a:pt x="110" y="60"/>
                    </a:lnTo>
                    <a:lnTo>
                      <a:pt x="109" y="50"/>
                    </a:lnTo>
                    <a:lnTo>
                      <a:pt x="105" y="39"/>
                    </a:lnTo>
                    <a:lnTo>
                      <a:pt x="101" y="29"/>
                    </a:lnTo>
                    <a:lnTo>
                      <a:pt x="95" y="20"/>
                    </a:lnTo>
                    <a:lnTo>
                      <a:pt x="87" y="12"/>
                    </a:lnTo>
                    <a:lnTo>
                      <a:pt x="79" y="7"/>
                    </a:lnTo>
                    <a:lnTo>
                      <a:pt x="69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3" y="9"/>
                    </a:lnTo>
                    <a:lnTo>
                      <a:pt x="17" y="14"/>
                    </a:lnTo>
                    <a:lnTo>
                      <a:pt x="11" y="21"/>
                    </a:lnTo>
                    <a:lnTo>
                      <a:pt x="7" y="30"/>
                    </a:lnTo>
                    <a:lnTo>
                      <a:pt x="5" y="38"/>
                    </a:lnTo>
                    <a:lnTo>
                      <a:pt x="5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Freeform 183"/>
              <p:cNvSpPr>
                <a:spLocks/>
              </p:cNvSpPr>
              <p:nvPr/>
            </p:nvSpPr>
            <p:spPr bwMode="auto">
              <a:xfrm>
                <a:off x="5529" y="1262"/>
                <a:ext cx="23" cy="5"/>
              </a:xfrm>
              <a:custGeom>
                <a:avLst/>
                <a:gdLst>
                  <a:gd name="T0" fmla="*/ 5 w 116"/>
                  <a:gd name="T1" fmla="*/ 0 h 25"/>
                  <a:gd name="T2" fmla="*/ 4 w 116"/>
                  <a:gd name="T3" fmla="*/ 0 h 25"/>
                  <a:gd name="T4" fmla="*/ 3 w 116"/>
                  <a:gd name="T5" fmla="*/ 0 h 25"/>
                  <a:gd name="T6" fmla="*/ 3 w 116"/>
                  <a:gd name="T7" fmla="*/ 0 h 25"/>
                  <a:gd name="T8" fmla="*/ 2 w 116"/>
                  <a:gd name="T9" fmla="*/ 0 h 25"/>
                  <a:gd name="T10" fmla="*/ 2 w 116"/>
                  <a:gd name="T11" fmla="*/ 0 h 25"/>
                  <a:gd name="T12" fmla="*/ 1 w 116"/>
                  <a:gd name="T13" fmla="*/ 1 h 25"/>
                  <a:gd name="T14" fmla="*/ 1 w 116"/>
                  <a:gd name="T15" fmla="*/ 1 h 25"/>
                  <a:gd name="T16" fmla="*/ 0 w 116"/>
                  <a:gd name="T17" fmla="*/ 1 h 25"/>
                  <a:gd name="T18" fmla="*/ 0 w 116"/>
                  <a:gd name="T19" fmla="*/ 1 h 25"/>
                  <a:gd name="T20" fmla="*/ 0 w 116"/>
                  <a:gd name="T21" fmla="*/ 1 h 25"/>
                  <a:gd name="T22" fmla="*/ 0 w 116"/>
                  <a:gd name="T23" fmla="*/ 1 h 25"/>
                  <a:gd name="T24" fmla="*/ 0 w 116"/>
                  <a:gd name="T25" fmla="*/ 1 h 25"/>
                  <a:gd name="T26" fmla="*/ 1 w 116"/>
                  <a:gd name="T27" fmla="*/ 1 h 25"/>
                  <a:gd name="T28" fmla="*/ 1 w 116"/>
                  <a:gd name="T29" fmla="*/ 1 h 25"/>
                  <a:gd name="T30" fmla="*/ 2 w 116"/>
                  <a:gd name="T31" fmla="*/ 1 h 25"/>
                  <a:gd name="T32" fmla="*/ 2 w 116"/>
                  <a:gd name="T33" fmla="*/ 0 h 25"/>
                  <a:gd name="T34" fmla="*/ 3 w 116"/>
                  <a:gd name="T35" fmla="*/ 0 h 25"/>
                  <a:gd name="T36" fmla="*/ 3 w 116"/>
                  <a:gd name="T37" fmla="*/ 0 h 25"/>
                  <a:gd name="T38" fmla="*/ 4 w 116"/>
                  <a:gd name="T39" fmla="*/ 0 h 25"/>
                  <a:gd name="T40" fmla="*/ 5 w 116"/>
                  <a:gd name="T41" fmla="*/ 0 h 25"/>
                  <a:gd name="T42" fmla="*/ 5 w 116"/>
                  <a:gd name="T43" fmla="*/ 0 h 25"/>
                  <a:gd name="T44" fmla="*/ 5 w 116"/>
                  <a:gd name="T45" fmla="*/ 0 h 25"/>
                  <a:gd name="T46" fmla="*/ 5 w 116"/>
                  <a:gd name="T47" fmla="*/ 0 h 25"/>
                  <a:gd name="T48" fmla="*/ 5 w 116"/>
                  <a:gd name="T49" fmla="*/ 0 h 25"/>
                  <a:gd name="T50" fmla="*/ 5 w 116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25"/>
                  <a:gd name="T80" fmla="*/ 116 w 11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25">
                    <a:moveTo>
                      <a:pt x="116" y="0"/>
                    </a:moveTo>
                    <a:lnTo>
                      <a:pt x="101" y="2"/>
                    </a:lnTo>
                    <a:lnTo>
                      <a:pt x="87" y="4"/>
                    </a:lnTo>
                    <a:lnTo>
                      <a:pt x="73" y="6"/>
                    </a:lnTo>
                    <a:lnTo>
                      <a:pt x="59" y="8"/>
                    </a:lnTo>
                    <a:lnTo>
                      <a:pt x="45" y="11"/>
                    </a:lnTo>
                    <a:lnTo>
                      <a:pt x="31" y="13"/>
                    </a:lnTo>
                    <a:lnTo>
                      <a:pt x="18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7" y="22"/>
                    </a:lnTo>
                    <a:lnTo>
                      <a:pt x="31" y="19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3" y="9"/>
                    </a:lnTo>
                    <a:lnTo>
                      <a:pt x="87" y="6"/>
                    </a:lnTo>
                    <a:lnTo>
                      <a:pt x="101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9" name="Freeform 184"/>
              <p:cNvSpPr>
                <a:spLocks/>
              </p:cNvSpPr>
              <p:nvPr/>
            </p:nvSpPr>
            <p:spPr bwMode="auto">
              <a:xfrm>
                <a:off x="5548" y="1212"/>
                <a:ext cx="19" cy="57"/>
              </a:xfrm>
              <a:custGeom>
                <a:avLst/>
                <a:gdLst>
                  <a:gd name="T0" fmla="*/ 0 w 94"/>
                  <a:gd name="T1" fmla="*/ 0 h 284"/>
                  <a:gd name="T2" fmla="*/ 1 w 94"/>
                  <a:gd name="T3" fmla="*/ 0 h 284"/>
                  <a:gd name="T4" fmla="*/ 2 w 94"/>
                  <a:gd name="T5" fmla="*/ 1 h 284"/>
                  <a:gd name="T6" fmla="*/ 3 w 94"/>
                  <a:gd name="T7" fmla="*/ 1 h 284"/>
                  <a:gd name="T8" fmla="*/ 3 w 94"/>
                  <a:gd name="T9" fmla="*/ 2 h 284"/>
                  <a:gd name="T10" fmla="*/ 3 w 94"/>
                  <a:gd name="T11" fmla="*/ 4 h 284"/>
                  <a:gd name="T12" fmla="*/ 3 w 94"/>
                  <a:gd name="T13" fmla="*/ 4 h 284"/>
                  <a:gd name="T14" fmla="*/ 2 w 94"/>
                  <a:gd name="T15" fmla="*/ 5 h 284"/>
                  <a:gd name="T16" fmla="*/ 2 w 94"/>
                  <a:gd name="T17" fmla="*/ 5 h 284"/>
                  <a:gd name="T18" fmla="*/ 2 w 94"/>
                  <a:gd name="T19" fmla="*/ 5 h 284"/>
                  <a:gd name="T20" fmla="*/ 1 w 94"/>
                  <a:gd name="T21" fmla="*/ 6 h 284"/>
                  <a:gd name="T22" fmla="*/ 1 w 94"/>
                  <a:gd name="T23" fmla="*/ 7 h 284"/>
                  <a:gd name="T24" fmla="*/ 1 w 94"/>
                  <a:gd name="T25" fmla="*/ 8 h 284"/>
                  <a:gd name="T26" fmla="*/ 1 w 94"/>
                  <a:gd name="T27" fmla="*/ 9 h 284"/>
                  <a:gd name="T28" fmla="*/ 1 w 94"/>
                  <a:gd name="T29" fmla="*/ 10 h 284"/>
                  <a:gd name="T30" fmla="*/ 1 w 94"/>
                  <a:gd name="T31" fmla="*/ 11 h 284"/>
                  <a:gd name="T32" fmla="*/ 0 w 94"/>
                  <a:gd name="T33" fmla="*/ 11 h 284"/>
                  <a:gd name="T34" fmla="*/ 1 w 94"/>
                  <a:gd name="T35" fmla="*/ 11 h 284"/>
                  <a:gd name="T36" fmla="*/ 1 w 94"/>
                  <a:gd name="T37" fmla="*/ 11 h 284"/>
                  <a:gd name="T38" fmla="*/ 1 w 94"/>
                  <a:gd name="T39" fmla="*/ 10 h 284"/>
                  <a:gd name="T40" fmla="*/ 1 w 94"/>
                  <a:gd name="T41" fmla="*/ 9 h 284"/>
                  <a:gd name="T42" fmla="*/ 1 w 94"/>
                  <a:gd name="T43" fmla="*/ 8 h 284"/>
                  <a:gd name="T44" fmla="*/ 1 w 94"/>
                  <a:gd name="T45" fmla="*/ 7 h 284"/>
                  <a:gd name="T46" fmla="*/ 2 w 94"/>
                  <a:gd name="T47" fmla="*/ 6 h 284"/>
                  <a:gd name="T48" fmla="*/ 3 w 94"/>
                  <a:gd name="T49" fmla="*/ 5 h 284"/>
                  <a:gd name="T50" fmla="*/ 3 w 94"/>
                  <a:gd name="T51" fmla="*/ 4 h 284"/>
                  <a:gd name="T52" fmla="*/ 4 w 94"/>
                  <a:gd name="T53" fmla="*/ 3 h 284"/>
                  <a:gd name="T54" fmla="*/ 3 w 94"/>
                  <a:gd name="T55" fmla="*/ 2 h 284"/>
                  <a:gd name="T56" fmla="*/ 2 w 94"/>
                  <a:gd name="T57" fmla="*/ 1 h 284"/>
                  <a:gd name="T58" fmla="*/ 1 w 94"/>
                  <a:gd name="T59" fmla="*/ 0 h 284"/>
                  <a:gd name="T60" fmla="*/ 0 w 94"/>
                  <a:gd name="T61" fmla="*/ 0 h 284"/>
                  <a:gd name="T62" fmla="*/ 0 w 94"/>
                  <a:gd name="T63" fmla="*/ 0 h 284"/>
                  <a:gd name="T64" fmla="*/ 0 w 94"/>
                  <a:gd name="T65" fmla="*/ 0 h 2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284"/>
                  <a:gd name="T101" fmla="*/ 94 w 94"/>
                  <a:gd name="T102" fmla="*/ 284 h 2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284">
                    <a:moveTo>
                      <a:pt x="0" y="1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31" y="11"/>
                    </a:lnTo>
                    <a:lnTo>
                      <a:pt x="40" y="15"/>
                    </a:lnTo>
                    <a:lnTo>
                      <a:pt x="49" y="21"/>
                    </a:lnTo>
                    <a:lnTo>
                      <a:pt x="57" y="26"/>
                    </a:lnTo>
                    <a:lnTo>
                      <a:pt x="66" y="33"/>
                    </a:lnTo>
                    <a:lnTo>
                      <a:pt x="73" y="41"/>
                    </a:lnTo>
                    <a:lnTo>
                      <a:pt x="82" y="57"/>
                    </a:lnTo>
                    <a:lnTo>
                      <a:pt x="85" y="74"/>
                    </a:lnTo>
                    <a:lnTo>
                      <a:pt x="82" y="90"/>
                    </a:lnTo>
                    <a:lnTo>
                      <a:pt x="70" y="105"/>
                    </a:lnTo>
                    <a:lnTo>
                      <a:pt x="66" y="108"/>
                    </a:lnTo>
                    <a:lnTo>
                      <a:pt x="62" y="111"/>
                    </a:lnTo>
                    <a:lnTo>
                      <a:pt x="57" y="113"/>
                    </a:lnTo>
                    <a:lnTo>
                      <a:pt x="53" y="116"/>
                    </a:lnTo>
                    <a:lnTo>
                      <a:pt x="49" y="119"/>
                    </a:lnTo>
                    <a:lnTo>
                      <a:pt x="45" y="122"/>
                    </a:lnTo>
                    <a:lnTo>
                      <a:pt x="41" y="125"/>
                    </a:lnTo>
                    <a:lnTo>
                      <a:pt x="37" y="129"/>
                    </a:lnTo>
                    <a:lnTo>
                      <a:pt x="28" y="140"/>
                    </a:lnTo>
                    <a:lnTo>
                      <a:pt x="23" y="153"/>
                    </a:lnTo>
                    <a:lnTo>
                      <a:pt x="20" y="166"/>
                    </a:lnTo>
                    <a:lnTo>
                      <a:pt x="20" y="180"/>
                    </a:lnTo>
                    <a:lnTo>
                      <a:pt x="21" y="191"/>
                    </a:lnTo>
                    <a:lnTo>
                      <a:pt x="23" y="202"/>
                    </a:lnTo>
                    <a:lnTo>
                      <a:pt x="25" y="212"/>
                    </a:lnTo>
                    <a:lnTo>
                      <a:pt x="26" y="223"/>
                    </a:lnTo>
                    <a:lnTo>
                      <a:pt x="25" y="238"/>
                    </a:lnTo>
                    <a:lnTo>
                      <a:pt x="21" y="253"/>
                    </a:lnTo>
                    <a:lnTo>
                      <a:pt x="16" y="268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3" y="283"/>
                    </a:lnTo>
                    <a:lnTo>
                      <a:pt x="17" y="269"/>
                    </a:lnTo>
                    <a:lnTo>
                      <a:pt x="21" y="257"/>
                    </a:lnTo>
                    <a:lnTo>
                      <a:pt x="25" y="245"/>
                    </a:lnTo>
                    <a:lnTo>
                      <a:pt x="28" y="231"/>
                    </a:lnTo>
                    <a:lnTo>
                      <a:pt x="29" y="220"/>
                    </a:lnTo>
                    <a:lnTo>
                      <a:pt x="29" y="208"/>
                    </a:lnTo>
                    <a:lnTo>
                      <a:pt x="28" y="196"/>
                    </a:lnTo>
                    <a:lnTo>
                      <a:pt x="28" y="184"/>
                    </a:lnTo>
                    <a:lnTo>
                      <a:pt x="30" y="170"/>
                    </a:lnTo>
                    <a:lnTo>
                      <a:pt x="35" y="158"/>
                    </a:lnTo>
                    <a:lnTo>
                      <a:pt x="43" y="147"/>
                    </a:lnTo>
                    <a:lnTo>
                      <a:pt x="53" y="137"/>
                    </a:lnTo>
                    <a:lnTo>
                      <a:pt x="64" y="128"/>
                    </a:lnTo>
                    <a:lnTo>
                      <a:pt x="74" y="119"/>
                    </a:lnTo>
                    <a:lnTo>
                      <a:pt x="83" y="109"/>
                    </a:lnTo>
                    <a:lnTo>
                      <a:pt x="90" y="98"/>
                    </a:lnTo>
                    <a:lnTo>
                      <a:pt x="94" y="78"/>
                    </a:lnTo>
                    <a:lnTo>
                      <a:pt x="92" y="61"/>
                    </a:lnTo>
                    <a:lnTo>
                      <a:pt x="84" y="44"/>
                    </a:lnTo>
                    <a:lnTo>
                      <a:pt x="71" y="31"/>
                    </a:lnTo>
                    <a:lnTo>
                      <a:pt x="55" y="20"/>
                    </a:lnTo>
                    <a:lnTo>
                      <a:pt x="37" y="11"/>
                    </a:lnTo>
                    <a:lnTo>
                      <a:pt x="19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Freeform 185"/>
              <p:cNvSpPr>
                <a:spLocks/>
              </p:cNvSpPr>
              <p:nvPr/>
            </p:nvSpPr>
            <p:spPr bwMode="auto">
              <a:xfrm>
                <a:off x="5499" y="1208"/>
                <a:ext cx="30" cy="38"/>
              </a:xfrm>
              <a:custGeom>
                <a:avLst/>
                <a:gdLst>
                  <a:gd name="T0" fmla="*/ 6 w 150"/>
                  <a:gd name="T1" fmla="*/ 0 h 190"/>
                  <a:gd name="T2" fmla="*/ 5 w 150"/>
                  <a:gd name="T3" fmla="*/ 0 h 190"/>
                  <a:gd name="T4" fmla="*/ 5 w 150"/>
                  <a:gd name="T5" fmla="*/ 0 h 190"/>
                  <a:gd name="T6" fmla="*/ 4 w 150"/>
                  <a:gd name="T7" fmla="*/ 0 h 190"/>
                  <a:gd name="T8" fmla="*/ 3 w 150"/>
                  <a:gd name="T9" fmla="*/ 1 h 190"/>
                  <a:gd name="T10" fmla="*/ 3 w 150"/>
                  <a:gd name="T11" fmla="*/ 1 h 190"/>
                  <a:gd name="T12" fmla="*/ 2 w 150"/>
                  <a:gd name="T13" fmla="*/ 1 h 190"/>
                  <a:gd name="T14" fmla="*/ 2 w 150"/>
                  <a:gd name="T15" fmla="*/ 2 h 190"/>
                  <a:gd name="T16" fmla="*/ 1 w 150"/>
                  <a:gd name="T17" fmla="*/ 2 h 190"/>
                  <a:gd name="T18" fmla="*/ 1 w 150"/>
                  <a:gd name="T19" fmla="*/ 3 h 190"/>
                  <a:gd name="T20" fmla="*/ 1 w 150"/>
                  <a:gd name="T21" fmla="*/ 4 h 190"/>
                  <a:gd name="T22" fmla="*/ 0 w 150"/>
                  <a:gd name="T23" fmla="*/ 4 h 190"/>
                  <a:gd name="T24" fmla="*/ 0 w 150"/>
                  <a:gd name="T25" fmla="*/ 5 h 190"/>
                  <a:gd name="T26" fmla="*/ 0 w 150"/>
                  <a:gd name="T27" fmla="*/ 6 h 190"/>
                  <a:gd name="T28" fmla="*/ 0 w 150"/>
                  <a:gd name="T29" fmla="*/ 6 h 190"/>
                  <a:gd name="T30" fmla="*/ 0 w 150"/>
                  <a:gd name="T31" fmla="*/ 7 h 190"/>
                  <a:gd name="T32" fmla="*/ 1 w 150"/>
                  <a:gd name="T33" fmla="*/ 8 h 190"/>
                  <a:gd name="T34" fmla="*/ 1 w 150"/>
                  <a:gd name="T35" fmla="*/ 8 h 190"/>
                  <a:gd name="T36" fmla="*/ 1 w 150"/>
                  <a:gd name="T37" fmla="*/ 8 h 190"/>
                  <a:gd name="T38" fmla="*/ 1 w 150"/>
                  <a:gd name="T39" fmla="*/ 7 h 190"/>
                  <a:gd name="T40" fmla="*/ 1 w 150"/>
                  <a:gd name="T41" fmla="*/ 7 h 190"/>
                  <a:gd name="T42" fmla="*/ 1 w 150"/>
                  <a:gd name="T43" fmla="*/ 7 h 190"/>
                  <a:gd name="T44" fmla="*/ 1 w 150"/>
                  <a:gd name="T45" fmla="*/ 6 h 190"/>
                  <a:gd name="T46" fmla="*/ 1 w 150"/>
                  <a:gd name="T47" fmla="*/ 6 h 190"/>
                  <a:gd name="T48" fmla="*/ 1 w 150"/>
                  <a:gd name="T49" fmla="*/ 6 h 190"/>
                  <a:gd name="T50" fmla="*/ 1 w 150"/>
                  <a:gd name="T51" fmla="*/ 5 h 190"/>
                  <a:gd name="T52" fmla="*/ 1 w 150"/>
                  <a:gd name="T53" fmla="*/ 4 h 190"/>
                  <a:gd name="T54" fmla="*/ 1 w 150"/>
                  <a:gd name="T55" fmla="*/ 4 h 190"/>
                  <a:gd name="T56" fmla="*/ 1 w 150"/>
                  <a:gd name="T57" fmla="*/ 3 h 190"/>
                  <a:gd name="T58" fmla="*/ 2 w 150"/>
                  <a:gd name="T59" fmla="*/ 2 h 190"/>
                  <a:gd name="T60" fmla="*/ 2 w 150"/>
                  <a:gd name="T61" fmla="*/ 2 h 190"/>
                  <a:gd name="T62" fmla="*/ 3 w 150"/>
                  <a:gd name="T63" fmla="*/ 1 h 190"/>
                  <a:gd name="T64" fmla="*/ 3 w 150"/>
                  <a:gd name="T65" fmla="*/ 1 h 190"/>
                  <a:gd name="T66" fmla="*/ 4 w 150"/>
                  <a:gd name="T67" fmla="*/ 0 h 190"/>
                  <a:gd name="T68" fmla="*/ 5 w 150"/>
                  <a:gd name="T69" fmla="*/ 0 h 190"/>
                  <a:gd name="T70" fmla="*/ 5 w 150"/>
                  <a:gd name="T71" fmla="*/ 0 h 190"/>
                  <a:gd name="T72" fmla="*/ 6 w 150"/>
                  <a:gd name="T73" fmla="*/ 0 h 190"/>
                  <a:gd name="T74" fmla="*/ 6 w 150"/>
                  <a:gd name="T75" fmla="*/ 0 h 190"/>
                  <a:gd name="T76" fmla="*/ 6 w 150"/>
                  <a:gd name="T77" fmla="*/ 0 h 190"/>
                  <a:gd name="T78" fmla="*/ 6 w 150"/>
                  <a:gd name="T79" fmla="*/ 0 h 190"/>
                  <a:gd name="T80" fmla="*/ 6 w 150"/>
                  <a:gd name="T81" fmla="*/ 0 h 190"/>
                  <a:gd name="T82" fmla="*/ 6 w 150"/>
                  <a:gd name="T83" fmla="*/ 0 h 1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0"/>
                  <a:gd name="T127" fmla="*/ 0 h 190"/>
                  <a:gd name="T128" fmla="*/ 150 w 150"/>
                  <a:gd name="T129" fmla="*/ 190 h 1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0" h="190">
                    <a:moveTo>
                      <a:pt x="150" y="0"/>
                    </a:moveTo>
                    <a:lnTo>
                      <a:pt x="133" y="0"/>
                    </a:lnTo>
                    <a:lnTo>
                      <a:pt x="116" y="3"/>
                    </a:lnTo>
                    <a:lnTo>
                      <a:pt x="100" y="8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5" y="36"/>
                    </a:lnTo>
                    <a:lnTo>
                      <a:pt x="43" y="47"/>
                    </a:lnTo>
                    <a:lnTo>
                      <a:pt x="32" y="59"/>
                    </a:lnTo>
                    <a:lnTo>
                      <a:pt x="21" y="73"/>
                    </a:lnTo>
                    <a:lnTo>
                      <a:pt x="13" y="88"/>
                    </a:lnTo>
                    <a:lnTo>
                      <a:pt x="6" y="104"/>
                    </a:lnTo>
                    <a:lnTo>
                      <a:pt x="2" y="122"/>
                    </a:lnTo>
                    <a:lnTo>
                      <a:pt x="0" y="140"/>
                    </a:lnTo>
                    <a:lnTo>
                      <a:pt x="1" y="157"/>
                    </a:lnTo>
                    <a:lnTo>
                      <a:pt x="5" y="174"/>
                    </a:lnTo>
                    <a:lnTo>
                      <a:pt x="13" y="189"/>
                    </a:lnTo>
                    <a:lnTo>
                      <a:pt x="15" y="190"/>
                    </a:lnTo>
                    <a:lnTo>
                      <a:pt x="18" y="188"/>
                    </a:lnTo>
                    <a:lnTo>
                      <a:pt x="20" y="186"/>
                    </a:lnTo>
                    <a:lnTo>
                      <a:pt x="21" y="183"/>
                    </a:lnTo>
                    <a:lnTo>
                      <a:pt x="20" y="172"/>
                    </a:lnTo>
                    <a:lnTo>
                      <a:pt x="18" y="161"/>
                    </a:lnTo>
                    <a:lnTo>
                      <a:pt x="16" y="150"/>
                    </a:lnTo>
                    <a:lnTo>
                      <a:pt x="13" y="140"/>
                    </a:lnTo>
                    <a:lnTo>
                      <a:pt x="13" y="124"/>
                    </a:lnTo>
                    <a:lnTo>
                      <a:pt x="16" y="105"/>
                    </a:lnTo>
                    <a:lnTo>
                      <a:pt x="22" y="89"/>
                    </a:lnTo>
                    <a:lnTo>
                      <a:pt x="30" y="74"/>
                    </a:lnTo>
                    <a:lnTo>
                      <a:pt x="39" y="58"/>
                    </a:lnTo>
                    <a:lnTo>
                      <a:pt x="51" y="44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97" y="12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1" name="Freeform 186"/>
              <p:cNvSpPr>
                <a:spLocks/>
              </p:cNvSpPr>
              <p:nvPr/>
            </p:nvSpPr>
            <p:spPr bwMode="auto">
              <a:xfrm>
                <a:off x="5529" y="1201"/>
                <a:ext cx="51" cy="58"/>
              </a:xfrm>
              <a:custGeom>
                <a:avLst/>
                <a:gdLst>
                  <a:gd name="T0" fmla="*/ 1 w 257"/>
                  <a:gd name="T1" fmla="*/ 1 h 291"/>
                  <a:gd name="T2" fmla="*/ 2 w 257"/>
                  <a:gd name="T3" fmla="*/ 1 h 291"/>
                  <a:gd name="T4" fmla="*/ 3 w 257"/>
                  <a:gd name="T5" fmla="*/ 0 h 291"/>
                  <a:gd name="T6" fmla="*/ 4 w 257"/>
                  <a:gd name="T7" fmla="*/ 0 h 291"/>
                  <a:gd name="T8" fmla="*/ 5 w 257"/>
                  <a:gd name="T9" fmla="*/ 1 h 291"/>
                  <a:gd name="T10" fmla="*/ 6 w 257"/>
                  <a:gd name="T11" fmla="*/ 1 h 291"/>
                  <a:gd name="T12" fmla="*/ 7 w 257"/>
                  <a:gd name="T13" fmla="*/ 2 h 291"/>
                  <a:gd name="T14" fmla="*/ 8 w 257"/>
                  <a:gd name="T15" fmla="*/ 2 h 291"/>
                  <a:gd name="T16" fmla="*/ 8 w 257"/>
                  <a:gd name="T17" fmla="*/ 3 h 291"/>
                  <a:gd name="T18" fmla="*/ 9 w 257"/>
                  <a:gd name="T19" fmla="*/ 4 h 291"/>
                  <a:gd name="T20" fmla="*/ 9 w 257"/>
                  <a:gd name="T21" fmla="*/ 5 h 291"/>
                  <a:gd name="T22" fmla="*/ 10 w 257"/>
                  <a:gd name="T23" fmla="*/ 6 h 291"/>
                  <a:gd name="T24" fmla="*/ 10 w 257"/>
                  <a:gd name="T25" fmla="*/ 7 h 291"/>
                  <a:gd name="T26" fmla="*/ 10 w 257"/>
                  <a:gd name="T27" fmla="*/ 9 h 291"/>
                  <a:gd name="T28" fmla="*/ 9 w 257"/>
                  <a:gd name="T29" fmla="*/ 10 h 291"/>
                  <a:gd name="T30" fmla="*/ 8 w 257"/>
                  <a:gd name="T31" fmla="*/ 11 h 291"/>
                  <a:gd name="T32" fmla="*/ 8 w 257"/>
                  <a:gd name="T33" fmla="*/ 12 h 291"/>
                  <a:gd name="T34" fmla="*/ 8 w 257"/>
                  <a:gd name="T35" fmla="*/ 12 h 291"/>
                  <a:gd name="T36" fmla="*/ 9 w 257"/>
                  <a:gd name="T37" fmla="*/ 11 h 291"/>
                  <a:gd name="T38" fmla="*/ 10 w 257"/>
                  <a:gd name="T39" fmla="*/ 9 h 291"/>
                  <a:gd name="T40" fmla="*/ 10 w 257"/>
                  <a:gd name="T41" fmla="*/ 6 h 291"/>
                  <a:gd name="T42" fmla="*/ 10 w 257"/>
                  <a:gd name="T43" fmla="*/ 4 h 291"/>
                  <a:gd name="T44" fmla="*/ 8 w 257"/>
                  <a:gd name="T45" fmla="*/ 2 h 291"/>
                  <a:gd name="T46" fmla="*/ 8 w 257"/>
                  <a:gd name="T47" fmla="*/ 1 h 291"/>
                  <a:gd name="T48" fmla="*/ 7 w 257"/>
                  <a:gd name="T49" fmla="*/ 1 h 291"/>
                  <a:gd name="T50" fmla="*/ 5 w 257"/>
                  <a:gd name="T51" fmla="*/ 0 h 291"/>
                  <a:gd name="T52" fmla="*/ 4 w 257"/>
                  <a:gd name="T53" fmla="*/ 0 h 291"/>
                  <a:gd name="T54" fmla="*/ 3 w 257"/>
                  <a:gd name="T55" fmla="*/ 0 h 291"/>
                  <a:gd name="T56" fmla="*/ 2 w 257"/>
                  <a:gd name="T57" fmla="*/ 0 h 291"/>
                  <a:gd name="T58" fmla="*/ 1 w 257"/>
                  <a:gd name="T59" fmla="*/ 1 h 291"/>
                  <a:gd name="T60" fmla="*/ 0 w 257"/>
                  <a:gd name="T61" fmla="*/ 1 h 291"/>
                  <a:gd name="T62" fmla="*/ 0 w 257"/>
                  <a:gd name="T63" fmla="*/ 1 h 291"/>
                  <a:gd name="T64" fmla="*/ 0 w 257"/>
                  <a:gd name="T65" fmla="*/ 1 h 2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7"/>
                  <a:gd name="T100" fmla="*/ 0 h 291"/>
                  <a:gd name="T101" fmla="*/ 257 w 257"/>
                  <a:gd name="T102" fmla="*/ 291 h 2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7" h="291">
                    <a:moveTo>
                      <a:pt x="0" y="29"/>
                    </a:moveTo>
                    <a:lnTo>
                      <a:pt x="13" y="22"/>
                    </a:lnTo>
                    <a:lnTo>
                      <a:pt x="26" y="16"/>
                    </a:lnTo>
                    <a:lnTo>
                      <a:pt x="39" y="13"/>
                    </a:lnTo>
                    <a:lnTo>
                      <a:pt x="53" y="9"/>
                    </a:lnTo>
                    <a:lnTo>
                      <a:pt x="67" y="8"/>
                    </a:lnTo>
                    <a:lnTo>
                      <a:pt x="80" y="8"/>
                    </a:lnTo>
                    <a:lnTo>
                      <a:pt x="94" y="9"/>
                    </a:lnTo>
                    <a:lnTo>
                      <a:pt x="108" y="13"/>
                    </a:lnTo>
                    <a:lnTo>
                      <a:pt x="121" y="17"/>
                    </a:lnTo>
                    <a:lnTo>
                      <a:pt x="134" y="21"/>
                    </a:lnTo>
                    <a:lnTo>
                      <a:pt x="146" y="27"/>
                    </a:lnTo>
                    <a:lnTo>
                      <a:pt x="160" y="33"/>
                    </a:lnTo>
                    <a:lnTo>
                      <a:pt x="172" y="40"/>
                    </a:lnTo>
                    <a:lnTo>
                      <a:pt x="183" y="48"/>
                    </a:lnTo>
                    <a:lnTo>
                      <a:pt x="194" y="58"/>
                    </a:lnTo>
                    <a:lnTo>
                      <a:pt x="205" y="67"/>
                    </a:lnTo>
                    <a:lnTo>
                      <a:pt x="214" y="77"/>
                    </a:lnTo>
                    <a:lnTo>
                      <a:pt x="221" y="88"/>
                    </a:lnTo>
                    <a:lnTo>
                      <a:pt x="228" y="100"/>
                    </a:lnTo>
                    <a:lnTo>
                      <a:pt x="233" y="114"/>
                    </a:lnTo>
                    <a:lnTo>
                      <a:pt x="238" y="127"/>
                    </a:lnTo>
                    <a:lnTo>
                      <a:pt x="241" y="141"/>
                    </a:lnTo>
                    <a:lnTo>
                      <a:pt x="244" y="155"/>
                    </a:lnTo>
                    <a:lnTo>
                      <a:pt x="247" y="168"/>
                    </a:lnTo>
                    <a:lnTo>
                      <a:pt x="247" y="184"/>
                    </a:lnTo>
                    <a:lnTo>
                      <a:pt x="245" y="202"/>
                    </a:lnTo>
                    <a:lnTo>
                      <a:pt x="242" y="218"/>
                    </a:lnTo>
                    <a:lnTo>
                      <a:pt x="237" y="233"/>
                    </a:lnTo>
                    <a:lnTo>
                      <a:pt x="230" y="249"/>
                    </a:lnTo>
                    <a:lnTo>
                      <a:pt x="221" y="264"/>
                    </a:lnTo>
                    <a:lnTo>
                      <a:pt x="211" y="277"/>
                    </a:lnTo>
                    <a:lnTo>
                      <a:pt x="199" y="290"/>
                    </a:lnTo>
                    <a:lnTo>
                      <a:pt x="198" y="290"/>
                    </a:lnTo>
                    <a:lnTo>
                      <a:pt x="198" y="291"/>
                    </a:lnTo>
                    <a:lnTo>
                      <a:pt x="199" y="291"/>
                    </a:lnTo>
                    <a:lnTo>
                      <a:pt x="221" y="268"/>
                    </a:lnTo>
                    <a:lnTo>
                      <a:pt x="238" y="243"/>
                    </a:lnTo>
                    <a:lnTo>
                      <a:pt x="250" y="214"/>
                    </a:lnTo>
                    <a:lnTo>
                      <a:pt x="256" y="184"/>
                    </a:lnTo>
                    <a:lnTo>
                      <a:pt x="257" y="154"/>
                    </a:lnTo>
                    <a:lnTo>
                      <a:pt x="252" y="123"/>
                    </a:lnTo>
                    <a:lnTo>
                      <a:pt x="240" y="94"/>
                    </a:lnTo>
                    <a:lnTo>
                      <a:pt x="224" y="67"/>
                    </a:lnTo>
                    <a:lnTo>
                      <a:pt x="214" y="54"/>
                    </a:lnTo>
                    <a:lnTo>
                      <a:pt x="203" y="42"/>
                    </a:lnTo>
                    <a:lnTo>
                      <a:pt x="190" y="32"/>
                    </a:lnTo>
                    <a:lnTo>
                      <a:pt x="177" y="24"/>
                    </a:lnTo>
                    <a:lnTo>
                      <a:pt x="164" y="17"/>
                    </a:lnTo>
                    <a:lnTo>
                      <a:pt x="149" y="10"/>
                    </a:lnTo>
                    <a:lnTo>
                      <a:pt x="135" y="5"/>
                    </a:lnTo>
                    <a:lnTo>
                      <a:pt x="120" y="2"/>
                    </a:lnTo>
                    <a:lnTo>
                      <a:pt x="104" y="1"/>
                    </a:lnTo>
                    <a:lnTo>
                      <a:pt x="89" y="0"/>
                    </a:lnTo>
                    <a:lnTo>
                      <a:pt x="74" y="1"/>
                    </a:lnTo>
                    <a:lnTo>
                      <a:pt x="58" y="4"/>
                    </a:lnTo>
                    <a:lnTo>
                      <a:pt x="43" y="8"/>
                    </a:lnTo>
                    <a:lnTo>
                      <a:pt x="29" y="14"/>
                    </a:lnTo>
                    <a:lnTo>
                      <a:pt x="15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Freeform 187"/>
              <p:cNvSpPr>
                <a:spLocks/>
              </p:cNvSpPr>
              <p:nvPr/>
            </p:nvSpPr>
            <p:spPr bwMode="auto">
              <a:xfrm>
                <a:off x="5535" y="1210"/>
                <a:ext cx="45" cy="24"/>
              </a:xfrm>
              <a:custGeom>
                <a:avLst/>
                <a:gdLst>
                  <a:gd name="T0" fmla="*/ 0 w 225"/>
                  <a:gd name="T1" fmla="*/ 0 h 119"/>
                  <a:gd name="T2" fmla="*/ 1 w 225"/>
                  <a:gd name="T3" fmla="*/ 0 h 119"/>
                  <a:gd name="T4" fmla="*/ 1 w 225"/>
                  <a:gd name="T5" fmla="*/ 1 h 119"/>
                  <a:gd name="T6" fmla="*/ 2 w 225"/>
                  <a:gd name="T7" fmla="*/ 1 h 119"/>
                  <a:gd name="T8" fmla="*/ 3 w 225"/>
                  <a:gd name="T9" fmla="*/ 1 h 119"/>
                  <a:gd name="T10" fmla="*/ 3 w 225"/>
                  <a:gd name="T11" fmla="*/ 1 h 119"/>
                  <a:gd name="T12" fmla="*/ 4 w 225"/>
                  <a:gd name="T13" fmla="*/ 1 h 119"/>
                  <a:gd name="T14" fmla="*/ 4 w 225"/>
                  <a:gd name="T15" fmla="*/ 1 h 119"/>
                  <a:gd name="T16" fmla="*/ 5 w 225"/>
                  <a:gd name="T17" fmla="*/ 1 h 119"/>
                  <a:gd name="T18" fmla="*/ 6 w 225"/>
                  <a:gd name="T19" fmla="*/ 1 h 119"/>
                  <a:gd name="T20" fmla="*/ 6 w 225"/>
                  <a:gd name="T21" fmla="*/ 2 h 119"/>
                  <a:gd name="T22" fmla="*/ 7 w 225"/>
                  <a:gd name="T23" fmla="*/ 2 h 119"/>
                  <a:gd name="T24" fmla="*/ 7 w 225"/>
                  <a:gd name="T25" fmla="*/ 3 h 119"/>
                  <a:gd name="T26" fmla="*/ 8 w 225"/>
                  <a:gd name="T27" fmla="*/ 3 h 119"/>
                  <a:gd name="T28" fmla="*/ 8 w 225"/>
                  <a:gd name="T29" fmla="*/ 4 h 119"/>
                  <a:gd name="T30" fmla="*/ 9 w 225"/>
                  <a:gd name="T31" fmla="*/ 4 h 119"/>
                  <a:gd name="T32" fmla="*/ 9 w 225"/>
                  <a:gd name="T33" fmla="*/ 5 h 119"/>
                  <a:gd name="T34" fmla="*/ 9 w 225"/>
                  <a:gd name="T35" fmla="*/ 5 h 119"/>
                  <a:gd name="T36" fmla="*/ 9 w 225"/>
                  <a:gd name="T37" fmla="*/ 5 h 119"/>
                  <a:gd name="T38" fmla="*/ 9 w 225"/>
                  <a:gd name="T39" fmla="*/ 5 h 119"/>
                  <a:gd name="T40" fmla="*/ 9 w 225"/>
                  <a:gd name="T41" fmla="*/ 5 h 119"/>
                  <a:gd name="T42" fmla="*/ 9 w 225"/>
                  <a:gd name="T43" fmla="*/ 4 h 119"/>
                  <a:gd name="T44" fmla="*/ 8 w 225"/>
                  <a:gd name="T45" fmla="*/ 4 h 119"/>
                  <a:gd name="T46" fmla="*/ 8 w 225"/>
                  <a:gd name="T47" fmla="*/ 3 h 119"/>
                  <a:gd name="T48" fmla="*/ 8 w 225"/>
                  <a:gd name="T49" fmla="*/ 3 h 119"/>
                  <a:gd name="T50" fmla="*/ 7 w 225"/>
                  <a:gd name="T51" fmla="*/ 2 h 119"/>
                  <a:gd name="T52" fmla="*/ 7 w 225"/>
                  <a:gd name="T53" fmla="*/ 2 h 119"/>
                  <a:gd name="T54" fmla="*/ 6 w 225"/>
                  <a:gd name="T55" fmla="*/ 1 h 119"/>
                  <a:gd name="T56" fmla="*/ 6 w 225"/>
                  <a:gd name="T57" fmla="*/ 1 h 119"/>
                  <a:gd name="T58" fmla="*/ 5 w 225"/>
                  <a:gd name="T59" fmla="*/ 1 h 119"/>
                  <a:gd name="T60" fmla="*/ 4 w 225"/>
                  <a:gd name="T61" fmla="*/ 1 h 119"/>
                  <a:gd name="T62" fmla="*/ 4 w 225"/>
                  <a:gd name="T63" fmla="*/ 0 h 119"/>
                  <a:gd name="T64" fmla="*/ 3 w 225"/>
                  <a:gd name="T65" fmla="*/ 0 h 119"/>
                  <a:gd name="T66" fmla="*/ 2 w 225"/>
                  <a:gd name="T67" fmla="*/ 0 h 119"/>
                  <a:gd name="T68" fmla="*/ 1 w 225"/>
                  <a:gd name="T69" fmla="*/ 0 h 119"/>
                  <a:gd name="T70" fmla="*/ 1 w 225"/>
                  <a:gd name="T71" fmla="*/ 0 h 119"/>
                  <a:gd name="T72" fmla="*/ 0 w 225"/>
                  <a:gd name="T73" fmla="*/ 0 h 119"/>
                  <a:gd name="T74" fmla="*/ 0 w 225"/>
                  <a:gd name="T75" fmla="*/ 0 h 119"/>
                  <a:gd name="T76" fmla="*/ 0 w 225"/>
                  <a:gd name="T77" fmla="*/ 0 h 119"/>
                  <a:gd name="T78" fmla="*/ 0 w 225"/>
                  <a:gd name="T79" fmla="*/ 0 h 119"/>
                  <a:gd name="T80" fmla="*/ 0 w 225"/>
                  <a:gd name="T81" fmla="*/ 0 h 119"/>
                  <a:gd name="T82" fmla="*/ 0 w 225"/>
                  <a:gd name="T83" fmla="*/ 0 h 1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5"/>
                  <a:gd name="T127" fmla="*/ 0 h 119"/>
                  <a:gd name="T128" fmla="*/ 225 w 225"/>
                  <a:gd name="T129" fmla="*/ 119 h 1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5" h="119">
                    <a:moveTo>
                      <a:pt x="0" y="0"/>
                    </a:moveTo>
                    <a:lnTo>
                      <a:pt x="15" y="8"/>
                    </a:lnTo>
                    <a:lnTo>
                      <a:pt x="30" y="13"/>
                    </a:lnTo>
                    <a:lnTo>
                      <a:pt x="47" y="17"/>
                    </a:lnTo>
                    <a:lnTo>
                      <a:pt x="63" y="19"/>
                    </a:lnTo>
                    <a:lnTo>
                      <a:pt x="80" y="21"/>
                    </a:lnTo>
                    <a:lnTo>
                      <a:pt x="96" y="22"/>
                    </a:lnTo>
                    <a:lnTo>
                      <a:pt x="112" y="24"/>
                    </a:lnTo>
                    <a:lnTo>
                      <a:pt x="129" y="27"/>
                    </a:lnTo>
                    <a:lnTo>
                      <a:pt x="144" y="32"/>
                    </a:lnTo>
                    <a:lnTo>
                      <a:pt x="159" y="40"/>
                    </a:lnTo>
                    <a:lnTo>
                      <a:pt x="174" y="50"/>
                    </a:lnTo>
                    <a:lnTo>
                      <a:pt x="186" y="63"/>
                    </a:lnTo>
                    <a:lnTo>
                      <a:pt x="198" y="76"/>
                    </a:lnTo>
                    <a:lnTo>
                      <a:pt x="208" y="89"/>
                    </a:lnTo>
                    <a:lnTo>
                      <a:pt x="218" y="104"/>
                    </a:lnTo>
                    <a:lnTo>
                      <a:pt x="225" y="119"/>
                    </a:lnTo>
                    <a:lnTo>
                      <a:pt x="218" y="103"/>
                    </a:lnTo>
                    <a:lnTo>
                      <a:pt x="210" y="90"/>
                    </a:lnTo>
                    <a:lnTo>
                      <a:pt x="201" y="77"/>
                    </a:lnTo>
                    <a:lnTo>
                      <a:pt x="191" y="65"/>
                    </a:lnTo>
                    <a:lnTo>
                      <a:pt x="180" y="53"/>
                    </a:lnTo>
                    <a:lnTo>
                      <a:pt x="167" y="43"/>
                    </a:lnTo>
                    <a:lnTo>
                      <a:pt x="154" y="34"/>
                    </a:lnTo>
                    <a:lnTo>
                      <a:pt x="140" y="25"/>
                    </a:lnTo>
                    <a:lnTo>
                      <a:pt x="124" y="18"/>
                    </a:lnTo>
                    <a:lnTo>
                      <a:pt x="107" y="13"/>
                    </a:lnTo>
                    <a:lnTo>
                      <a:pt x="89" y="11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5" y="7"/>
                    </a:lnTo>
                    <a:lnTo>
                      <a:pt x="17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3" name="Freeform 188"/>
              <p:cNvSpPr>
                <a:spLocks/>
              </p:cNvSpPr>
              <p:nvPr/>
            </p:nvSpPr>
            <p:spPr bwMode="auto">
              <a:xfrm>
                <a:off x="5551" y="1253"/>
                <a:ext cx="19" cy="25"/>
              </a:xfrm>
              <a:custGeom>
                <a:avLst/>
                <a:gdLst>
                  <a:gd name="T0" fmla="*/ 0 w 96"/>
                  <a:gd name="T1" fmla="*/ 3 h 123"/>
                  <a:gd name="T2" fmla="*/ 0 w 96"/>
                  <a:gd name="T3" fmla="*/ 2 h 123"/>
                  <a:gd name="T4" fmla="*/ 0 w 96"/>
                  <a:gd name="T5" fmla="*/ 2 h 123"/>
                  <a:gd name="T6" fmla="*/ 1 w 96"/>
                  <a:gd name="T7" fmla="*/ 2 h 123"/>
                  <a:gd name="T8" fmla="*/ 1 w 96"/>
                  <a:gd name="T9" fmla="*/ 1 h 123"/>
                  <a:gd name="T10" fmla="*/ 1 w 96"/>
                  <a:gd name="T11" fmla="*/ 1 h 123"/>
                  <a:gd name="T12" fmla="*/ 1 w 96"/>
                  <a:gd name="T13" fmla="*/ 1 h 123"/>
                  <a:gd name="T14" fmla="*/ 2 w 96"/>
                  <a:gd name="T15" fmla="*/ 0 h 123"/>
                  <a:gd name="T16" fmla="*/ 2 w 96"/>
                  <a:gd name="T17" fmla="*/ 0 h 123"/>
                  <a:gd name="T18" fmla="*/ 2 w 96"/>
                  <a:gd name="T19" fmla="*/ 0 h 123"/>
                  <a:gd name="T20" fmla="*/ 3 w 96"/>
                  <a:gd name="T21" fmla="*/ 0 h 123"/>
                  <a:gd name="T22" fmla="*/ 3 w 96"/>
                  <a:gd name="T23" fmla="*/ 1 h 123"/>
                  <a:gd name="T24" fmla="*/ 3 w 96"/>
                  <a:gd name="T25" fmla="*/ 1 h 123"/>
                  <a:gd name="T26" fmla="*/ 3 w 96"/>
                  <a:gd name="T27" fmla="*/ 2 h 123"/>
                  <a:gd name="T28" fmla="*/ 3 w 96"/>
                  <a:gd name="T29" fmla="*/ 2 h 123"/>
                  <a:gd name="T30" fmla="*/ 3 w 96"/>
                  <a:gd name="T31" fmla="*/ 3 h 123"/>
                  <a:gd name="T32" fmla="*/ 2 w 96"/>
                  <a:gd name="T33" fmla="*/ 3 h 123"/>
                  <a:gd name="T34" fmla="*/ 2 w 96"/>
                  <a:gd name="T35" fmla="*/ 4 h 123"/>
                  <a:gd name="T36" fmla="*/ 2 w 96"/>
                  <a:gd name="T37" fmla="*/ 4 h 123"/>
                  <a:gd name="T38" fmla="*/ 1 w 96"/>
                  <a:gd name="T39" fmla="*/ 4 h 123"/>
                  <a:gd name="T40" fmla="*/ 1 w 96"/>
                  <a:gd name="T41" fmla="*/ 5 h 123"/>
                  <a:gd name="T42" fmla="*/ 1 w 96"/>
                  <a:gd name="T43" fmla="*/ 5 h 123"/>
                  <a:gd name="T44" fmla="*/ 1 w 96"/>
                  <a:gd name="T45" fmla="*/ 5 h 123"/>
                  <a:gd name="T46" fmla="*/ 1 w 96"/>
                  <a:gd name="T47" fmla="*/ 5 h 123"/>
                  <a:gd name="T48" fmla="*/ 1 w 96"/>
                  <a:gd name="T49" fmla="*/ 5 h 123"/>
                  <a:gd name="T50" fmla="*/ 1 w 96"/>
                  <a:gd name="T51" fmla="*/ 5 h 123"/>
                  <a:gd name="T52" fmla="*/ 2 w 96"/>
                  <a:gd name="T53" fmla="*/ 5 h 123"/>
                  <a:gd name="T54" fmla="*/ 3 w 96"/>
                  <a:gd name="T55" fmla="*/ 4 h 123"/>
                  <a:gd name="T56" fmla="*/ 3 w 96"/>
                  <a:gd name="T57" fmla="*/ 4 h 123"/>
                  <a:gd name="T58" fmla="*/ 3 w 96"/>
                  <a:gd name="T59" fmla="*/ 3 h 123"/>
                  <a:gd name="T60" fmla="*/ 4 w 96"/>
                  <a:gd name="T61" fmla="*/ 2 h 123"/>
                  <a:gd name="T62" fmla="*/ 4 w 96"/>
                  <a:gd name="T63" fmla="*/ 1 h 123"/>
                  <a:gd name="T64" fmla="*/ 4 w 96"/>
                  <a:gd name="T65" fmla="*/ 1 h 123"/>
                  <a:gd name="T66" fmla="*/ 3 w 96"/>
                  <a:gd name="T67" fmla="*/ 0 h 123"/>
                  <a:gd name="T68" fmla="*/ 3 w 96"/>
                  <a:gd name="T69" fmla="*/ 0 h 123"/>
                  <a:gd name="T70" fmla="*/ 3 w 96"/>
                  <a:gd name="T71" fmla="*/ 0 h 123"/>
                  <a:gd name="T72" fmla="*/ 3 w 96"/>
                  <a:gd name="T73" fmla="*/ 0 h 123"/>
                  <a:gd name="T74" fmla="*/ 2 w 96"/>
                  <a:gd name="T75" fmla="*/ 0 h 123"/>
                  <a:gd name="T76" fmla="*/ 2 w 96"/>
                  <a:gd name="T77" fmla="*/ 0 h 123"/>
                  <a:gd name="T78" fmla="*/ 2 w 96"/>
                  <a:gd name="T79" fmla="*/ 0 h 123"/>
                  <a:gd name="T80" fmla="*/ 1 w 96"/>
                  <a:gd name="T81" fmla="*/ 0 h 123"/>
                  <a:gd name="T82" fmla="*/ 1 w 96"/>
                  <a:gd name="T83" fmla="*/ 0 h 123"/>
                  <a:gd name="T84" fmla="*/ 1 w 96"/>
                  <a:gd name="T85" fmla="*/ 1 h 123"/>
                  <a:gd name="T86" fmla="*/ 1 w 96"/>
                  <a:gd name="T87" fmla="*/ 1 h 123"/>
                  <a:gd name="T88" fmla="*/ 1 w 96"/>
                  <a:gd name="T89" fmla="*/ 1 h 123"/>
                  <a:gd name="T90" fmla="*/ 0 w 96"/>
                  <a:gd name="T91" fmla="*/ 2 h 123"/>
                  <a:gd name="T92" fmla="*/ 0 w 96"/>
                  <a:gd name="T93" fmla="*/ 2 h 123"/>
                  <a:gd name="T94" fmla="*/ 0 w 96"/>
                  <a:gd name="T95" fmla="*/ 2 h 123"/>
                  <a:gd name="T96" fmla="*/ 0 w 96"/>
                  <a:gd name="T97" fmla="*/ 3 h 123"/>
                  <a:gd name="T98" fmla="*/ 0 w 96"/>
                  <a:gd name="T99" fmla="*/ 3 h 123"/>
                  <a:gd name="T100" fmla="*/ 0 w 96"/>
                  <a:gd name="T101" fmla="*/ 3 h 123"/>
                  <a:gd name="T102" fmla="*/ 0 w 96"/>
                  <a:gd name="T103" fmla="*/ 3 h 123"/>
                  <a:gd name="T104" fmla="*/ 0 w 96"/>
                  <a:gd name="T105" fmla="*/ 3 h 123"/>
                  <a:gd name="T106" fmla="*/ 0 w 96"/>
                  <a:gd name="T107" fmla="*/ 3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123"/>
                  <a:gd name="T164" fmla="*/ 96 w 96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123">
                    <a:moveTo>
                      <a:pt x="1" y="67"/>
                    </a:moveTo>
                    <a:lnTo>
                      <a:pt x="6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21" y="27"/>
                    </a:lnTo>
                    <a:lnTo>
                      <a:pt x="27" y="1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2" y="7"/>
                    </a:lnTo>
                    <a:lnTo>
                      <a:pt x="60" y="7"/>
                    </a:lnTo>
                    <a:lnTo>
                      <a:pt x="67" y="10"/>
                    </a:lnTo>
                    <a:lnTo>
                      <a:pt x="73" y="16"/>
                    </a:lnTo>
                    <a:lnTo>
                      <a:pt x="78" y="26"/>
                    </a:lnTo>
                    <a:lnTo>
                      <a:pt x="80" y="39"/>
                    </a:lnTo>
                    <a:lnTo>
                      <a:pt x="78" y="53"/>
                    </a:lnTo>
                    <a:lnTo>
                      <a:pt x="72" y="66"/>
                    </a:lnTo>
                    <a:lnTo>
                      <a:pt x="63" y="79"/>
                    </a:lnTo>
                    <a:lnTo>
                      <a:pt x="52" y="91"/>
                    </a:lnTo>
                    <a:lnTo>
                      <a:pt x="40" y="101"/>
                    </a:lnTo>
                    <a:lnTo>
                      <a:pt x="28" y="109"/>
                    </a:lnTo>
                    <a:lnTo>
                      <a:pt x="17" y="115"/>
                    </a:lnTo>
                    <a:lnTo>
                      <a:pt x="15" y="117"/>
                    </a:lnTo>
                    <a:lnTo>
                      <a:pt x="13" y="119"/>
                    </a:lnTo>
                    <a:lnTo>
                      <a:pt x="13" y="122"/>
                    </a:lnTo>
                    <a:lnTo>
                      <a:pt x="14" y="123"/>
                    </a:lnTo>
                    <a:lnTo>
                      <a:pt x="31" y="121"/>
                    </a:lnTo>
                    <a:lnTo>
                      <a:pt x="49" y="113"/>
                    </a:lnTo>
                    <a:lnTo>
                      <a:pt x="64" y="102"/>
                    </a:lnTo>
                    <a:lnTo>
                      <a:pt x="78" y="87"/>
                    </a:lnTo>
                    <a:lnTo>
                      <a:pt x="88" y="70"/>
                    </a:lnTo>
                    <a:lnTo>
                      <a:pt x="96" y="53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85" y="10"/>
                    </a:lnTo>
                    <a:lnTo>
                      <a:pt x="80" y="5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5" y="3"/>
                    </a:lnTo>
                    <a:lnTo>
                      <a:pt x="36" y="7"/>
                    </a:lnTo>
                    <a:lnTo>
                      <a:pt x="29" y="11"/>
                    </a:lnTo>
                    <a:lnTo>
                      <a:pt x="24" y="18"/>
                    </a:lnTo>
                    <a:lnTo>
                      <a:pt x="19" y="25"/>
                    </a:lnTo>
                    <a:lnTo>
                      <a:pt x="14" y="34"/>
                    </a:lnTo>
                    <a:lnTo>
                      <a:pt x="10" y="43"/>
                    </a:lnTo>
                    <a:lnTo>
                      <a:pt x="7" y="52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Freeform 189"/>
              <p:cNvSpPr>
                <a:spLocks/>
              </p:cNvSpPr>
              <p:nvPr/>
            </p:nvSpPr>
            <p:spPr bwMode="auto">
              <a:xfrm>
                <a:off x="5560" y="1272"/>
                <a:ext cx="88" cy="95"/>
              </a:xfrm>
              <a:custGeom>
                <a:avLst/>
                <a:gdLst>
                  <a:gd name="T0" fmla="*/ 0 w 440"/>
                  <a:gd name="T1" fmla="*/ 2 h 475"/>
                  <a:gd name="T2" fmla="*/ 0 w 440"/>
                  <a:gd name="T3" fmla="*/ 5 h 475"/>
                  <a:gd name="T4" fmla="*/ 1 w 440"/>
                  <a:gd name="T5" fmla="*/ 7 h 475"/>
                  <a:gd name="T6" fmla="*/ 2 w 440"/>
                  <a:gd name="T7" fmla="*/ 9 h 475"/>
                  <a:gd name="T8" fmla="*/ 3 w 440"/>
                  <a:gd name="T9" fmla="*/ 10 h 475"/>
                  <a:gd name="T10" fmla="*/ 4 w 440"/>
                  <a:gd name="T11" fmla="*/ 11 h 475"/>
                  <a:gd name="T12" fmla="*/ 5 w 440"/>
                  <a:gd name="T13" fmla="*/ 11 h 475"/>
                  <a:gd name="T14" fmla="*/ 6 w 440"/>
                  <a:gd name="T15" fmla="*/ 12 h 475"/>
                  <a:gd name="T16" fmla="*/ 6 w 440"/>
                  <a:gd name="T17" fmla="*/ 12 h 475"/>
                  <a:gd name="T18" fmla="*/ 7 w 440"/>
                  <a:gd name="T19" fmla="*/ 13 h 475"/>
                  <a:gd name="T20" fmla="*/ 8 w 440"/>
                  <a:gd name="T21" fmla="*/ 13 h 475"/>
                  <a:gd name="T22" fmla="*/ 9 w 440"/>
                  <a:gd name="T23" fmla="*/ 13 h 475"/>
                  <a:gd name="T24" fmla="*/ 10 w 440"/>
                  <a:gd name="T25" fmla="*/ 14 h 475"/>
                  <a:gd name="T26" fmla="*/ 11 w 440"/>
                  <a:gd name="T27" fmla="*/ 14 h 475"/>
                  <a:gd name="T28" fmla="*/ 11 w 440"/>
                  <a:gd name="T29" fmla="*/ 15 h 475"/>
                  <a:gd name="T30" fmla="*/ 12 w 440"/>
                  <a:gd name="T31" fmla="*/ 15 h 475"/>
                  <a:gd name="T32" fmla="*/ 13 w 440"/>
                  <a:gd name="T33" fmla="*/ 16 h 475"/>
                  <a:gd name="T34" fmla="*/ 14 w 440"/>
                  <a:gd name="T35" fmla="*/ 16 h 475"/>
                  <a:gd name="T36" fmla="*/ 15 w 440"/>
                  <a:gd name="T37" fmla="*/ 17 h 475"/>
                  <a:gd name="T38" fmla="*/ 16 w 440"/>
                  <a:gd name="T39" fmla="*/ 17 h 475"/>
                  <a:gd name="T40" fmla="*/ 16 w 440"/>
                  <a:gd name="T41" fmla="*/ 18 h 475"/>
                  <a:gd name="T42" fmla="*/ 17 w 440"/>
                  <a:gd name="T43" fmla="*/ 19 h 475"/>
                  <a:gd name="T44" fmla="*/ 18 w 440"/>
                  <a:gd name="T45" fmla="*/ 19 h 475"/>
                  <a:gd name="T46" fmla="*/ 18 w 440"/>
                  <a:gd name="T47" fmla="*/ 19 h 475"/>
                  <a:gd name="T48" fmla="*/ 17 w 440"/>
                  <a:gd name="T49" fmla="*/ 18 h 475"/>
                  <a:gd name="T50" fmla="*/ 16 w 440"/>
                  <a:gd name="T51" fmla="*/ 17 h 475"/>
                  <a:gd name="T52" fmla="*/ 15 w 440"/>
                  <a:gd name="T53" fmla="*/ 16 h 475"/>
                  <a:gd name="T54" fmla="*/ 13 w 440"/>
                  <a:gd name="T55" fmla="*/ 15 h 475"/>
                  <a:gd name="T56" fmla="*/ 12 w 440"/>
                  <a:gd name="T57" fmla="*/ 14 h 475"/>
                  <a:gd name="T58" fmla="*/ 11 w 440"/>
                  <a:gd name="T59" fmla="*/ 13 h 475"/>
                  <a:gd name="T60" fmla="*/ 9 w 440"/>
                  <a:gd name="T61" fmla="*/ 13 h 475"/>
                  <a:gd name="T62" fmla="*/ 7 w 440"/>
                  <a:gd name="T63" fmla="*/ 12 h 475"/>
                  <a:gd name="T64" fmla="*/ 6 w 440"/>
                  <a:gd name="T65" fmla="*/ 11 h 475"/>
                  <a:gd name="T66" fmla="*/ 5 w 440"/>
                  <a:gd name="T67" fmla="*/ 10 h 475"/>
                  <a:gd name="T68" fmla="*/ 3 w 440"/>
                  <a:gd name="T69" fmla="*/ 9 h 475"/>
                  <a:gd name="T70" fmla="*/ 2 w 440"/>
                  <a:gd name="T71" fmla="*/ 8 h 475"/>
                  <a:gd name="T72" fmla="*/ 1 w 440"/>
                  <a:gd name="T73" fmla="*/ 6 h 475"/>
                  <a:gd name="T74" fmla="*/ 0 w 440"/>
                  <a:gd name="T75" fmla="*/ 5 h 475"/>
                  <a:gd name="T76" fmla="*/ 0 w 440"/>
                  <a:gd name="T77" fmla="*/ 3 h 475"/>
                  <a:gd name="T78" fmla="*/ 0 w 440"/>
                  <a:gd name="T79" fmla="*/ 1 h 475"/>
                  <a:gd name="T80" fmla="*/ 0 w 440"/>
                  <a:gd name="T81" fmla="*/ 0 h 475"/>
                  <a:gd name="T82" fmla="*/ 0 w 440"/>
                  <a:gd name="T83" fmla="*/ 0 h 475"/>
                  <a:gd name="T84" fmla="*/ 0 w 440"/>
                  <a:gd name="T85" fmla="*/ 0 h 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40"/>
                  <a:gd name="T130" fmla="*/ 0 h 475"/>
                  <a:gd name="T131" fmla="*/ 440 w 440"/>
                  <a:gd name="T132" fmla="*/ 475 h 4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40" h="475">
                    <a:moveTo>
                      <a:pt x="8" y="0"/>
                    </a:moveTo>
                    <a:lnTo>
                      <a:pt x="1" y="40"/>
                    </a:lnTo>
                    <a:lnTo>
                      <a:pt x="0" y="83"/>
                    </a:lnTo>
                    <a:lnTo>
                      <a:pt x="3" y="125"/>
                    </a:lnTo>
                    <a:lnTo>
                      <a:pt x="12" y="165"/>
                    </a:lnTo>
                    <a:lnTo>
                      <a:pt x="19" y="182"/>
                    </a:lnTo>
                    <a:lnTo>
                      <a:pt x="28" y="198"/>
                    </a:lnTo>
                    <a:lnTo>
                      <a:pt x="39" y="214"/>
                    </a:lnTo>
                    <a:lnTo>
                      <a:pt x="52" y="229"/>
                    </a:lnTo>
                    <a:lnTo>
                      <a:pt x="65" y="242"/>
                    </a:lnTo>
                    <a:lnTo>
                      <a:pt x="80" y="255"/>
                    </a:lnTo>
                    <a:lnTo>
                      <a:pt x="95" y="267"/>
                    </a:lnTo>
                    <a:lnTo>
                      <a:pt x="110" y="278"/>
                    </a:lnTo>
                    <a:lnTo>
                      <a:pt x="119" y="285"/>
                    </a:lnTo>
                    <a:lnTo>
                      <a:pt x="129" y="291"/>
                    </a:lnTo>
                    <a:lnTo>
                      <a:pt x="140" y="297"/>
                    </a:lnTo>
                    <a:lnTo>
                      <a:pt x="150" y="303"/>
                    </a:lnTo>
                    <a:lnTo>
                      <a:pt x="159" y="309"/>
                    </a:lnTo>
                    <a:lnTo>
                      <a:pt x="169" y="314"/>
                    </a:lnTo>
                    <a:lnTo>
                      <a:pt x="179" y="319"/>
                    </a:lnTo>
                    <a:lnTo>
                      <a:pt x="191" y="324"/>
                    </a:lnTo>
                    <a:lnTo>
                      <a:pt x="201" y="328"/>
                    </a:lnTo>
                    <a:lnTo>
                      <a:pt x="211" y="333"/>
                    </a:lnTo>
                    <a:lnTo>
                      <a:pt x="221" y="337"/>
                    </a:lnTo>
                    <a:lnTo>
                      <a:pt x="233" y="342"/>
                    </a:lnTo>
                    <a:lnTo>
                      <a:pt x="243" y="347"/>
                    </a:lnTo>
                    <a:lnTo>
                      <a:pt x="253" y="352"/>
                    </a:lnTo>
                    <a:lnTo>
                      <a:pt x="264" y="356"/>
                    </a:lnTo>
                    <a:lnTo>
                      <a:pt x="274" y="361"/>
                    </a:lnTo>
                    <a:lnTo>
                      <a:pt x="286" y="366"/>
                    </a:lnTo>
                    <a:lnTo>
                      <a:pt x="297" y="372"/>
                    </a:lnTo>
                    <a:lnTo>
                      <a:pt x="308" y="378"/>
                    </a:lnTo>
                    <a:lnTo>
                      <a:pt x="319" y="384"/>
                    </a:lnTo>
                    <a:lnTo>
                      <a:pt x="330" y="390"/>
                    </a:lnTo>
                    <a:lnTo>
                      <a:pt x="340" y="398"/>
                    </a:lnTo>
                    <a:lnTo>
                      <a:pt x="350" y="404"/>
                    </a:lnTo>
                    <a:lnTo>
                      <a:pt x="361" y="411"/>
                    </a:lnTo>
                    <a:lnTo>
                      <a:pt x="371" y="418"/>
                    </a:lnTo>
                    <a:lnTo>
                      <a:pt x="381" y="426"/>
                    </a:lnTo>
                    <a:lnTo>
                      <a:pt x="391" y="433"/>
                    </a:lnTo>
                    <a:lnTo>
                      <a:pt x="400" y="442"/>
                    </a:lnTo>
                    <a:lnTo>
                      <a:pt x="410" y="450"/>
                    </a:lnTo>
                    <a:lnTo>
                      <a:pt x="420" y="458"/>
                    </a:lnTo>
                    <a:lnTo>
                      <a:pt x="429" y="466"/>
                    </a:lnTo>
                    <a:lnTo>
                      <a:pt x="438" y="475"/>
                    </a:lnTo>
                    <a:lnTo>
                      <a:pt x="439" y="475"/>
                    </a:lnTo>
                    <a:lnTo>
                      <a:pt x="439" y="474"/>
                    </a:lnTo>
                    <a:lnTo>
                      <a:pt x="440" y="474"/>
                    </a:lnTo>
                    <a:lnTo>
                      <a:pt x="440" y="473"/>
                    </a:lnTo>
                    <a:lnTo>
                      <a:pt x="426" y="459"/>
                    </a:lnTo>
                    <a:lnTo>
                      <a:pt x="412" y="446"/>
                    </a:lnTo>
                    <a:lnTo>
                      <a:pt x="397" y="432"/>
                    </a:lnTo>
                    <a:lnTo>
                      <a:pt x="383" y="419"/>
                    </a:lnTo>
                    <a:lnTo>
                      <a:pt x="367" y="407"/>
                    </a:lnTo>
                    <a:lnTo>
                      <a:pt x="352" y="396"/>
                    </a:lnTo>
                    <a:lnTo>
                      <a:pt x="337" y="383"/>
                    </a:lnTo>
                    <a:lnTo>
                      <a:pt x="320" y="372"/>
                    </a:lnTo>
                    <a:lnTo>
                      <a:pt x="301" y="360"/>
                    </a:lnTo>
                    <a:lnTo>
                      <a:pt x="283" y="349"/>
                    </a:lnTo>
                    <a:lnTo>
                      <a:pt x="263" y="337"/>
                    </a:lnTo>
                    <a:lnTo>
                      <a:pt x="243" y="327"/>
                    </a:lnTo>
                    <a:lnTo>
                      <a:pt x="223" y="317"/>
                    </a:lnTo>
                    <a:lnTo>
                      <a:pt x="204" y="306"/>
                    </a:lnTo>
                    <a:lnTo>
                      <a:pt x="185" y="295"/>
                    </a:lnTo>
                    <a:lnTo>
                      <a:pt x="165" y="284"/>
                    </a:lnTo>
                    <a:lnTo>
                      <a:pt x="148" y="273"/>
                    </a:lnTo>
                    <a:lnTo>
                      <a:pt x="130" y="262"/>
                    </a:lnTo>
                    <a:lnTo>
                      <a:pt x="114" y="250"/>
                    </a:lnTo>
                    <a:lnTo>
                      <a:pt x="98" y="238"/>
                    </a:lnTo>
                    <a:lnTo>
                      <a:pt x="82" y="225"/>
                    </a:lnTo>
                    <a:lnTo>
                      <a:pt x="68" y="211"/>
                    </a:lnTo>
                    <a:lnTo>
                      <a:pt x="54" y="196"/>
                    </a:lnTo>
                    <a:lnTo>
                      <a:pt x="40" y="180"/>
                    </a:lnTo>
                    <a:lnTo>
                      <a:pt x="27" y="160"/>
                    </a:lnTo>
                    <a:lnTo>
                      <a:pt x="18" y="139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3" y="71"/>
                    </a:lnTo>
                    <a:lnTo>
                      <a:pt x="2" y="46"/>
                    </a:lnTo>
                    <a:lnTo>
                      <a:pt x="4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Freeform 190"/>
              <p:cNvSpPr>
                <a:spLocks/>
              </p:cNvSpPr>
              <p:nvPr/>
            </p:nvSpPr>
            <p:spPr bwMode="auto">
              <a:xfrm>
                <a:off x="5527" y="1359"/>
                <a:ext cx="118" cy="152"/>
              </a:xfrm>
              <a:custGeom>
                <a:avLst/>
                <a:gdLst>
                  <a:gd name="T0" fmla="*/ 23 w 590"/>
                  <a:gd name="T1" fmla="*/ 2 h 760"/>
                  <a:gd name="T2" fmla="*/ 22 w 590"/>
                  <a:gd name="T3" fmla="*/ 6 h 760"/>
                  <a:gd name="T4" fmla="*/ 21 w 590"/>
                  <a:gd name="T5" fmla="*/ 10 h 760"/>
                  <a:gd name="T6" fmla="*/ 19 w 590"/>
                  <a:gd name="T7" fmla="*/ 14 h 760"/>
                  <a:gd name="T8" fmla="*/ 17 w 590"/>
                  <a:gd name="T9" fmla="*/ 17 h 760"/>
                  <a:gd name="T10" fmla="*/ 16 w 590"/>
                  <a:gd name="T11" fmla="*/ 20 h 760"/>
                  <a:gd name="T12" fmla="*/ 14 w 590"/>
                  <a:gd name="T13" fmla="*/ 22 h 760"/>
                  <a:gd name="T14" fmla="*/ 12 w 590"/>
                  <a:gd name="T15" fmla="*/ 24 h 760"/>
                  <a:gd name="T16" fmla="*/ 9 w 590"/>
                  <a:gd name="T17" fmla="*/ 26 h 760"/>
                  <a:gd name="T18" fmla="*/ 7 w 590"/>
                  <a:gd name="T19" fmla="*/ 27 h 760"/>
                  <a:gd name="T20" fmla="*/ 4 w 590"/>
                  <a:gd name="T21" fmla="*/ 29 h 760"/>
                  <a:gd name="T22" fmla="*/ 2 w 590"/>
                  <a:gd name="T23" fmla="*/ 30 h 760"/>
                  <a:gd name="T24" fmla="*/ 0 w 590"/>
                  <a:gd name="T25" fmla="*/ 30 h 760"/>
                  <a:gd name="T26" fmla="*/ 0 w 590"/>
                  <a:gd name="T27" fmla="*/ 30 h 760"/>
                  <a:gd name="T28" fmla="*/ 1 w 590"/>
                  <a:gd name="T29" fmla="*/ 30 h 760"/>
                  <a:gd name="T30" fmla="*/ 2 w 590"/>
                  <a:gd name="T31" fmla="*/ 30 h 760"/>
                  <a:gd name="T32" fmla="*/ 4 w 590"/>
                  <a:gd name="T33" fmla="*/ 29 h 760"/>
                  <a:gd name="T34" fmla="*/ 5 w 590"/>
                  <a:gd name="T35" fmla="*/ 29 h 760"/>
                  <a:gd name="T36" fmla="*/ 7 w 590"/>
                  <a:gd name="T37" fmla="*/ 28 h 760"/>
                  <a:gd name="T38" fmla="*/ 8 w 590"/>
                  <a:gd name="T39" fmla="*/ 28 h 760"/>
                  <a:gd name="T40" fmla="*/ 10 w 590"/>
                  <a:gd name="T41" fmla="*/ 27 h 760"/>
                  <a:gd name="T42" fmla="*/ 11 w 590"/>
                  <a:gd name="T43" fmla="*/ 26 h 760"/>
                  <a:gd name="T44" fmla="*/ 12 w 590"/>
                  <a:gd name="T45" fmla="*/ 25 h 760"/>
                  <a:gd name="T46" fmla="*/ 13 w 590"/>
                  <a:gd name="T47" fmla="*/ 24 h 760"/>
                  <a:gd name="T48" fmla="*/ 14 w 590"/>
                  <a:gd name="T49" fmla="*/ 23 h 760"/>
                  <a:gd name="T50" fmla="*/ 15 w 590"/>
                  <a:gd name="T51" fmla="*/ 22 h 760"/>
                  <a:gd name="T52" fmla="*/ 16 w 590"/>
                  <a:gd name="T53" fmla="*/ 21 h 760"/>
                  <a:gd name="T54" fmla="*/ 17 w 590"/>
                  <a:gd name="T55" fmla="*/ 20 h 760"/>
                  <a:gd name="T56" fmla="*/ 18 w 590"/>
                  <a:gd name="T57" fmla="*/ 19 h 760"/>
                  <a:gd name="T58" fmla="*/ 19 w 590"/>
                  <a:gd name="T59" fmla="*/ 17 h 760"/>
                  <a:gd name="T60" fmla="*/ 20 w 590"/>
                  <a:gd name="T61" fmla="*/ 15 h 760"/>
                  <a:gd name="T62" fmla="*/ 21 w 590"/>
                  <a:gd name="T63" fmla="*/ 11 h 760"/>
                  <a:gd name="T64" fmla="*/ 23 w 590"/>
                  <a:gd name="T65" fmla="*/ 7 h 760"/>
                  <a:gd name="T66" fmla="*/ 23 w 590"/>
                  <a:gd name="T67" fmla="*/ 2 h 760"/>
                  <a:gd name="T68" fmla="*/ 24 w 590"/>
                  <a:gd name="T69" fmla="*/ 0 h 760"/>
                  <a:gd name="T70" fmla="*/ 24 w 590"/>
                  <a:gd name="T71" fmla="*/ 0 h 760"/>
                  <a:gd name="T72" fmla="*/ 24 w 590"/>
                  <a:gd name="T73" fmla="*/ 0 h 7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0"/>
                  <a:gd name="T112" fmla="*/ 0 h 760"/>
                  <a:gd name="T113" fmla="*/ 590 w 590"/>
                  <a:gd name="T114" fmla="*/ 760 h 7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0" h="760">
                    <a:moveTo>
                      <a:pt x="590" y="0"/>
                    </a:moveTo>
                    <a:lnTo>
                      <a:pt x="580" y="53"/>
                    </a:lnTo>
                    <a:lnTo>
                      <a:pt x="569" y="104"/>
                    </a:lnTo>
                    <a:lnTo>
                      <a:pt x="556" y="155"/>
                    </a:lnTo>
                    <a:lnTo>
                      <a:pt x="541" y="206"/>
                    </a:lnTo>
                    <a:lnTo>
                      <a:pt x="523" y="255"/>
                    </a:lnTo>
                    <a:lnTo>
                      <a:pt x="503" y="304"/>
                    </a:lnTo>
                    <a:lnTo>
                      <a:pt x="481" y="352"/>
                    </a:lnTo>
                    <a:lnTo>
                      <a:pt x="457" y="399"/>
                    </a:lnTo>
                    <a:lnTo>
                      <a:pt x="437" y="432"/>
                    </a:lnTo>
                    <a:lnTo>
                      <a:pt x="417" y="463"/>
                    </a:lnTo>
                    <a:lnTo>
                      <a:pt x="396" y="493"/>
                    </a:lnTo>
                    <a:lnTo>
                      <a:pt x="372" y="522"/>
                    </a:lnTo>
                    <a:lnTo>
                      <a:pt x="347" y="549"/>
                    </a:lnTo>
                    <a:lnTo>
                      <a:pt x="322" y="575"/>
                    </a:lnTo>
                    <a:lnTo>
                      <a:pt x="294" y="599"/>
                    </a:lnTo>
                    <a:lnTo>
                      <a:pt x="267" y="622"/>
                    </a:lnTo>
                    <a:lnTo>
                      <a:pt x="237" y="644"/>
                    </a:lnTo>
                    <a:lnTo>
                      <a:pt x="206" y="664"/>
                    </a:lnTo>
                    <a:lnTo>
                      <a:pt x="175" y="682"/>
                    </a:lnTo>
                    <a:lnTo>
                      <a:pt x="142" y="700"/>
                    </a:lnTo>
                    <a:lnTo>
                      <a:pt x="108" y="716"/>
                    </a:lnTo>
                    <a:lnTo>
                      <a:pt x="75" y="729"/>
                    </a:lnTo>
                    <a:lnTo>
                      <a:pt x="39" y="742"/>
                    </a:lnTo>
                    <a:lnTo>
                      <a:pt x="3" y="754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1" y="760"/>
                    </a:lnTo>
                    <a:lnTo>
                      <a:pt x="20" y="756"/>
                    </a:lnTo>
                    <a:lnTo>
                      <a:pt x="40" y="752"/>
                    </a:lnTo>
                    <a:lnTo>
                      <a:pt x="59" y="748"/>
                    </a:lnTo>
                    <a:lnTo>
                      <a:pt x="79" y="741"/>
                    </a:lnTo>
                    <a:lnTo>
                      <a:pt x="98" y="736"/>
                    </a:lnTo>
                    <a:lnTo>
                      <a:pt x="117" y="729"/>
                    </a:lnTo>
                    <a:lnTo>
                      <a:pt x="136" y="723"/>
                    </a:lnTo>
                    <a:lnTo>
                      <a:pt x="154" y="715"/>
                    </a:lnTo>
                    <a:lnTo>
                      <a:pt x="173" y="707"/>
                    </a:lnTo>
                    <a:lnTo>
                      <a:pt x="191" y="699"/>
                    </a:lnTo>
                    <a:lnTo>
                      <a:pt x="208" y="689"/>
                    </a:lnTo>
                    <a:lnTo>
                      <a:pt x="226" y="680"/>
                    </a:lnTo>
                    <a:lnTo>
                      <a:pt x="243" y="669"/>
                    </a:lnTo>
                    <a:lnTo>
                      <a:pt x="260" y="659"/>
                    </a:lnTo>
                    <a:lnTo>
                      <a:pt x="276" y="647"/>
                    </a:lnTo>
                    <a:lnTo>
                      <a:pt x="292" y="635"/>
                    </a:lnTo>
                    <a:lnTo>
                      <a:pt x="307" y="624"/>
                    </a:lnTo>
                    <a:lnTo>
                      <a:pt x="320" y="613"/>
                    </a:lnTo>
                    <a:lnTo>
                      <a:pt x="333" y="601"/>
                    </a:lnTo>
                    <a:lnTo>
                      <a:pt x="345" y="589"/>
                    </a:lnTo>
                    <a:lnTo>
                      <a:pt x="359" y="577"/>
                    </a:lnTo>
                    <a:lnTo>
                      <a:pt x="370" y="564"/>
                    </a:lnTo>
                    <a:lnTo>
                      <a:pt x="382" y="551"/>
                    </a:lnTo>
                    <a:lnTo>
                      <a:pt x="393" y="537"/>
                    </a:lnTo>
                    <a:lnTo>
                      <a:pt x="405" y="524"/>
                    </a:lnTo>
                    <a:lnTo>
                      <a:pt x="416" y="510"/>
                    </a:lnTo>
                    <a:lnTo>
                      <a:pt x="426" y="496"/>
                    </a:lnTo>
                    <a:lnTo>
                      <a:pt x="436" y="482"/>
                    </a:lnTo>
                    <a:lnTo>
                      <a:pt x="447" y="466"/>
                    </a:lnTo>
                    <a:lnTo>
                      <a:pt x="456" y="452"/>
                    </a:lnTo>
                    <a:lnTo>
                      <a:pt x="465" y="437"/>
                    </a:lnTo>
                    <a:lnTo>
                      <a:pt x="473" y="422"/>
                    </a:lnTo>
                    <a:lnTo>
                      <a:pt x="499" y="372"/>
                    </a:lnTo>
                    <a:lnTo>
                      <a:pt x="519" y="321"/>
                    </a:lnTo>
                    <a:lnTo>
                      <a:pt x="537" y="270"/>
                    </a:lnTo>
                    <a:lnTo>
                      <a:pt x="552" y="217"/>
                    </a:lnTo>
                    <a:lnTo>
                      <a:pt x="563" y="164"/>
                    </a:lnTo>
                    <a:lnTo>
                      <a:pt x="573" y="110"/>
                    </a:lnTo>
                    <a:lnTo>
                      <a:pt x="583" y="5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Freeform 191"/>
              <p:cNvSpPr>
                <a:spLocks/>
              </p:cNvSpPr>
              <p:nvPr/>
            </p:nvSpPr>
            <p:spPr bwMode="auto">
              <a:xfrm>
                <a:off x="5442" y="1409"/>
                <a:ext cx="16" cy="27"/>
              </a:xfrm>
              <a:custGeom>
                <a:avLst/>
                <a:gdLst>
                  <a:gd name="T0" fmla="*/ 3 w 83"/>
                  <a:gd name="T1" fmla="*/ 0 h 136"/>
                  <a:gd name="T2" fmla="*/ 3 w 83"/>
                  <a:gd name="T3" fmla="*/ 1 h 136"/>
                  <a:gd name="T4" fmla="*/ 3 w 83"/>
                  <a:gd name="T5" fmla="*/ 2 h 136"/>
                  <a:gd name="T6" fmla="*/ 3 w 83"/>
                  <a:gd name="T7" fmla="*/ 3 h 136"/>
                  <a:gd name="T8" fmla="*/ 2 w 83"/>
                  <a:gd name="T9" fmla="*/ 4 h 136"/>
                  <a:gd name="T10" fmla="*/ 2 w 83"/>
                  <a:gd name="T11" fmla="*/ 4 h 136"/>
                  <a:gd name="T12" fmla="*/ 2 w 83"/>
                  <a:gd name="T13" fmla="*/ 4 h 136"/>
                  <a:gd name="T14" fmla="*/ 2 w 83"/>
                  <a:gd name="T15" fmla="*/ 4 h 136"/>
                  <a:gd name="T16" fmla="*/ 1 w 83"/>
                  <a:gd name="T17" fmla="*/ 5 h 136"/>
                  <a:gd name="T18" fmla="*/ 1 w 83"/>
                  <a:gd name="T19" fmla="*/ 5 h 136"/>
                  <a:gd name="T20" fmla="*/ 1 w 83"/>
                  <a:gd name="T21" fmla="*/ 5 h 136"/>
                  <a:gd name="T22" fmla="*/ 1 w 83"/>
                  <a:gd name="T23" fmla="*/ 5 h 136"/>
                  <a:gd name="T24" fmla="*/ 0 w 83"/>
                  <a:gd name="T25" fmla="*/ 5 h 136"/>
                  <a:gd name="T26" fmla="*/ 0 w 83"/>
                  <a:gd name="T27" fmla="*/ 5 h 136"/>
                  <a:gd name="T28" fmla="*/ 0 w 83"/>
                  <a:gd name="T29" fmla="*/ 5 h 136"/>
                  <a:gd name="T30" fmla="*/ 0 w 83"/>
                  <a:gd name="T31" fmla="*/ 5 h 136"/>
                  <a:gd name="T32" fmla="*/ 0 w 83"/>
                  <a:gd name="T33" fmla="*/ 5 h 136"/>
                  <a:gd name="T34" fmla="*/ 0 w 83"/>
                  <a:gd name="T35" fmla="*/ 5 h 136"/>
                  <a:gd name="T36" fmla="*/ 1 w 83"/>
                  <a:gd name="T37" fmla="*/ 5 h 136"/>
                  <a:gd name="T38" fmla="*/ 1 w 83"/>
                  <a:gd name="T39" fmla="*/ 5 h 136"/>
                  <a:gd name="T40" fmla="*/ 1 w 83"/>
                  <a:gd name="T41" fmla="*/ 5 h 136"/>
                  <a:gd name="T42" fmla="*/ 1 w 83"/>
                  <a:gd name="T43" fmla="*/ 5 h 136"/>
                  <a:gd name="T44" fmla="*/ 2 w 83"/>
                  <a:gd name="T45" fmla="*/ 4 h 136"/>
                  <a:gd name="T46" fmla="*/ 2 w 83"/>
                  <a:gd name="T47" fmla="*/ 4 h 136"/>
                  <a:gd name="T48" fmla="*/ 2 w 83"/>
                  <a:gd name="T49" fmla="*/ 4 h 136"/>
                  <a:gd name="T50" fmla="*/ 2 w 83"/>
                  <a:gd name="T51" fmla="*/ 4 h 136"/>
                  <a:gd name="T52" fmla="*/ 3 w 83"/>
                  <a:gd name="T53" fmla="*/ 3 h 136"/>
                  <a:gd name="T54" fmla="*/ 3 w 83"/>
                  <a:gd name="T55" fmla="*/ 3 h 136"/>
                  <a:gd name="T56" fmla="*/ 3 w 83"/>
                  <a:gd name="T57" fmla="*/ 2 h 136"/>
                  <a:gd name="T58" fmla="*/ 3 w 83"/>
                  <a:gd name="T59" fmla="*/ 2 h 136"/>
                  <a:gd name="T60" fmla="*/ 3 w 83"/>
                  <a:gd name="T61" fmla="*/ 1 h 136"/>
                  <a:gd name="T62" fmla="*/ 3 w 83"/>
                  <a:gd name="T63" fmla="*/ 1 h 136"/>
                  <a:gd name="T64" fmla="*/ 3 w 83"/>
                  <a:gd name="T65" fmla="*/ 0 h 136"/>
                  <a:gd name="T66" fmla="*/ 3 w 83"/>
                  <a:gd name="T67" fmla="*/ 0 h 136"/>
                  <a:gd name="T68" fmla="*/ 3 w 83"/>
                  <a:gd name="T69" fmla="*/ 0 h 136"/>
                  <a:gd name="T70" fmla="*/ 3 w 83"/>
                  <a:gd name="T71" fmla="*/ 0 h 136"/>
                  <a:gd name="T72" fmla="*/ 3 w 83"/>
                  <a:gd name="T73" fmla="*/ 0 h 136"/>
                  <a:gd name="T74" fmla="*/ 3 w 83"/>
                  <a:gd name="T75" fmla="*/ 0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136"/>
                  <a:gd name="T116" fmla="*/ 83 w 83"/>
                  <a:gd name="T117" fmla="*/ 136 h 1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136">
                    <a:moveTo>
                      <a:pt x="83" y="0"/>
                    </a:moveTo>
                    <a:lnTo>
                      <a:pt x="81" y="24"/>
                    </a:lnTo>
                    <a:lnTo>
                      <a:pt x="75" y="47"/>
                    </a:lnTo>
                    <a:lnTo>
                      <a:pt x="67" y="68"/>
                    </a:lnTo>
                    <a:lnTo>
                      <a:pt x="54" y="89"/>
                    </a:lnTo>
                    <a:lnTo>
                      <a:pt x="49" y="95"/>
                    </a:lnTo>
                    <a:lnTo>
                      <a:pt x="45" y="102"/>
                    </a:lnTo>
                    <a:lnTo>
                      <a:pt x="39" y="108"/>
                    </a:lnTo>
                    <a:lnTo>
                      <a:pt x="34" y="114"/>
                    </a:lnTo>
                    <a:lnTo>
                      <a:pt x="27" y="119"/>
                    </a:lnTo>
                    <a:lnTo>
                      <a:pt x="20" y="124"/>
                    </a:lnTo>
                    <a:lnTo>
                      <a:pt x="13" y="126"/>
                    </a:lnTo>
                    <a:lnTo>
                      <a:pt x="5" y="128"/>
                    </a:lnTo>
                    <a:lnTo>
                      <a:pt x="3" y="128"/>
                    </a:lnTo>
                    <a:lnTo>
                      <a:pt x="1" y="130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8" y="136"/>
                    </a:lnTo>
                    <a:lnTo>
                      <a:pt x="15" y="136"/>
                    </a:lnTo>
                    <a:lnTo>
                      <a:pt x="22" y="132"/>
                    </a:lnTo>
                    <a:lnTo>
                      <a:pt x="29" y="127"/>
                    </a:lnTo>
                    <a:lnTo>
                      <a:pt x="37" y="120"/>
                    </a:lnTo>
                    <a:lnTo>
                      <a:pt x="43" y="113"/>
                    </a:lnTo>
                    <a:lnTo>
                      <a:pt x="48" y="107"/>
                    </a:lnTo>
                    <a:lnTo>
                      <a:pt x="52" y="102"/>
                    </a:lnTo>
                    <a:lnTo>
                      <a:pt x="60" y="91"/>
                    </a:lnTo>
                    <a:lnTo>
                      <a:pt x="66" y="79"/>
                    </a:lnTo>
                    <a:lnTo>
                      <a:pt x="71" y="66"/>
                    </a:lnTo>
                    <a:lnTo>
                      <a:pt x="76" y="54"/>
                    </a:lnTo>
                    <a:lnTo>
                      <a:pt x="80" y="41"/>
                    </a:lnTo>
                    <a:lnTo>
                      <a:pt x="82" y="27"/>
                    </a:lnTo>
                    <a:lnTo>
                      <a:pt x="83" y="1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Freeform 192"/>
              <p:cNvSpPr>
                <a:spLocks/>
              </p:cNvSpPr>
              <p:nvPr/>
            </p:nvSpPr>
            <p:spPr bwMode="auto">
              <a:xfrm>
                <a:off x="5444" y="1415"/>
                <a:ext cx="22" cy="37"/>
              </a:xfrm>
              <a:custGeom>
                <a:avLst/>
                <a:gdLst>
                  <a:gd name="T0" fmla="*/ 5 w 107"/>
                  <a:gd name="T1" fmla="*/ 0 h 186"/>
                  <a:gd name="T2" fmla="*/ 5 w 107"/>
                  <a:gd name="T3" fmla="*/ 1 h 186"/>
                  <a:gd name="T4" fmla="*/ 4 w 107"/>
                  <a:gd name="T5" fmla="*/ 1 h 186"/>
                  <a:gd name="T6" fmla="*/ 4 w 107"/>
                  <a:gd name="T7" fmla="*/ 2 h 186"/>
                  <a:gd name="T8" fmla="*/ 4 w 107"/>
                  <a:gd name="T9" fmla="*/ 2 h 186"/>
                  <a:gd name="T10" fmla="*/ 4 w 107"/>
                  <a:gd name="T11" fmla="*/ 3 h 186"/>
                  <a:gd name="T12" fmla="*/ 4 w 107"/>
                  <a:gd name="T13" fmla="*/ 4 h 186"/>
                  <a:gd name="T14" fmla="*/ 3 w 107"/>
                  <a:gd name="T15" fmla="*/ 4 h 186"/>
                  <a:gd name="T16" fmla="*/ 3 w 107"/>
                  <a:gd name="T17" fmla="*/ 5 h 186"/>
                  <a:gd name="T18" fmla="*/ 3 w 107"/>
                  <a:gd name="T19" fmla="*/ 5 h 186"/>
                  <a:gd name="T20" fmla="*/ 2 w 107"/>
                  <a:gd name="T21" fmla="*/ 5 h 186"/>
                  <a:gd name="T22" fmla="*/ 2 w 107"/>
                  <a:gd name="T23" fmla="*/ 5 h 186"/>
                  <a:gd name="T24" fmla="*/ 2 w 107"/>
                  <a:gd name="T25" fmla="*/ 6 h 186"/>
                  <a:gd name="T26" fmla="*/ 1 w 107"/>
                  <a:gd name="T27" fmla="*/ 6 h 186"/>
                  <a:gd name="T28" fmla="*/ 1 w 107"/>
                  <a:gd name="T29" fmla="*/ 6 h 186"/>
                  <a:gd name="T30" fmla="*/ 0 w 107"/>
                  <a:gd name="T31" fmla="*/ 7 h 186"/>
                  <a:gd name="T32" fmla="*/ 0 w 107"/>
                  <a:gd name="T33" fmla="*/ 7 h 186"/>
                  <a:gd name="T34" fmla="*/ 0 w 107"/>
                  <a:gd name="T35" fmla="*/ 7 h 186"/>
                  <a:gd name="T36" fmla="*/ 0 w 107"/>
                  <a:gd name="T37" fmla="*/ 7 h 186"/>
                  <a:gd name="T38" fmla="*/ 0 w 107"/>
                  <a:gd name="T39" fmla="*/ 7 h 186"/>
                  <a:gd name="T40" fmla="*/ 0 w 107"/>
                  <a:gd name="T41" fmla="*/ 7 h 186"/>
                  <a:gd name="T42" fmla="*/ 1 w 107"/>
                  <a:gd name="T43" fmla="*/ 7 h 186"/>
                  <a:gd name="T44" fmla="*/ 1 w 107"/>
                  <a:gd name="T45" fmla="*/ 7 h 186"/>
                  <a:gd name="T46" fmla="*/ 2 w 107"/>
                  <a:gd name="T47" fmla="*/ 7 h 186"/>
                  <a:gd name="T48" fmla="*/ 2 w 107"/>
                  <a:gd name="T49" fmla="*/ 6 h 186"/>
                  <a:gd name="T50" fmla="*/ 3 w 107"/>
                  <a:gd name="T51" fmla="*/ 6 h 186"/>
                  <a:gd name="T52" fmla="*/ 3 w 107"/>
                  <a:gd name="T53" fmla="*/ 5 h 186"/>
                  <a:gd name="T54" fmla="*/ 3 w 107"/>
                  <a:gd name="T55" fmla="*/ 5 h 186"/>
                  <a:gd name="T56" fmla="*/ 4 w 107"/>
                  <a:gd name="T57" fmla="*/ 4 h 186"/>
                  <a:gd name="T58" fmla="*/ 4 w 107"/>
                  <a:gd name="T59" fmla="*/ 3 h 186"/>
                  <a:gd name="T60" fmla="*/ 4 w 107"/>
                  <a:gd name="T61" fmla="*/ 2 h 186"/>
                  <a:gd name="T62" fmla="*/ 5 w 107"/>
                  <a:gd name="T63" fmla="*/ 1 h 186"/>
                  <a:gd name="T64" fmla="*/ 5 w 107"/>
                  <a:gd name="T65" fmla="*/ 0 h 186"/>
                  <a:gd name="T66" fmla="*/ 5 w 107"/>
                  <a:gd name="T67" fmla="*/ 0 h 186"/>
                  <a:gd name="T68" fmla="*/ 5 w 107"/>
                  <a:gd name="T69" fmla="*/ 0 h 186"/>
                  <a:gd name="T70" fmla="*/ 5 w 107"/>
                  <a:gd name="T71" fmla="*/ 0 h 186"/>
                  <a:gd name="T72" fmla="*/ 5 w 107"/>
                  <a:gd name="T73" fmla="*/ 0 h 186"/>
                  <a:gd name="T74" fmla="*/ 5 w 107"/>
                  <a:gd name="T75" fmla="*/ 0 h 1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186"/>
                  <a:gd name="T116" fmla="*/ 107 w 107"/>
                  <a:gd name="T117" fmla="*/ 186 h 1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186">
                    <a:moveTo>
                      <a:pt x="107" y="0"/>
                    </a:moveTo>
                    <a:lnTo>
                      <a:pt x="106" y="16"/>
                    </a:lnTo>
                    <a:lnTo>
                      <a:pt x="104" y="31"/>
                    </a:lnTo>
                    <a:lnTo>
                      <a:pt x="102" y="46"/>
                    </a:lnTo>
                    <a:lnTo>
                      <a:pt x="99" y="61"/>
                    </a:lnTo>
                    <a:lnTo>
                      <a:pt x="94" y="75"/>
                    </a:lnTo>
                    <a:lnTo>
                      <a:pt x="88" y="89"/>
                    </a:lnTo>
                    <a:lnTo>
                      <a:pt x="81" y="103"/>
                    </a:lnTo>
                    <a:lnTo>
                      <a:pt x="72" y="115"/>
                    </a:lnTo>
                    <a:lnTo>
                      <a:pt x="63" y="123"/>
                    </a:lnTo>
                    <a:lnTo>
                      <a:pt x="55" y="130"/>
                    </a:lnTo>
                    <a:lnTo>
                      <a:pt x="46" y="137"/>
                    </a:lnTo>
                    <a:lnTo>
                      <a:pt x="37" y="144"/>
                    </a:lnTo>
                    <a:lnTo>
                      <a:pt x="28" y="151"/>
                    </a:lnTo>
                    <a:lnTo>
                      <a:pt x="18" y="158"/>
                    </a:lnTo>
                    <a:lnTo>
                      <a:pt x="10" y="165"/>
                    </a:lnTo>
                    <a:lnTo>
                      <a:pt x="3" y="173"/>
                    </a:lnTo>
                    <a:lnTo>
                      <a:pt x="1" y="176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3" y="186"/>
                    </a:lnTo>
                    <a:lnTo>
                      <a:pt x="15" y="182"/>
                    </a:lnTo>
                    <a:lnTo>
                      <a:pt x="28" y="176"/>
                    </a:lnTo>
                    <a:lnTo>
                      <a:pt x="40" y="167"/>
                    </a:lnTo>
                    <a:lnTo>
                      <a:pt x="51" y="157"/>
                    </a:lnTo>
                    <a:lnTo>
                      <a:pt x="61" y="146"/>
                    </a:lnTo>
                    <a:lnTo>
                      <a:pt x="72" y="133"/>
                    </a:lnTo>
                    <a:lnTo>
                      <a:pt x="80" y="121"/>
                    </a:lnTo>
                    <a:lnTo>
                      <a:pt x="86" y="111"/>
                    </a:lnTo>
                    <a:lnTo>
                      <a:pt x="97" y="85"/>
                    </a:lnTo>
                    <a:lnTo>
                      <a:pt x="104" y="57"/>
                    </a:lnTo>
                    <a:lnTo>
                      <a:pt x="107" y="2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Freeform 193"/>
              <p:cNvSpPr>
                <a:spLocks/>
              </p:cNvSpPr>
              <p:nvPr/>
            </p:nvSpPr>
            <p:spPr bwMode="auto">
              <a:xfrm>
                <a:off x="5397" y="1347"/>
                <a:ext cx="61" cy="70"/>
              </a:xfrm>
              <a:custGeom>
                <a:avLst/>
                <a:gdLst>
                  <a:gd name="T0" fmla="*/ 12 w 309"/>
                  <a:gd name="T1" fmla="*/ 13 h 351"/>
                  <a:gd name="T2" fmla="*/ 11 w 309"/>
                  <a:gd name="T3" fmla="*/ 13 h 351"/>
                  <a:gd name="T4" fmla="*/ 10 w 309"/>
                  <a:gd name="T5" fmla="*/ 12 h 351"/>
                  <a:gd name="T6" fmla="*/ 10 w 309"/>
                  <a:gd name="T7" fmla="*/ 11 h 351"/>
                  <a:gd name="T8" fmla="*/ 9 w 309"/>
                  <a:gd name="T9" fmla="*/ 9 h 351"/>
                  <a:gd name="T10" fmla="*/ 9 w 309"/>
                  <a:gd name="T11" fmla="*/ 8 h 351"/>
                  <a:gd name="T12" fmla="*/ 9 w 309"/>
                  <a:gd name="T13" fmla="*/ 7 h 351"/>
                  <a:gd name="T14" fmla="*/ 8 w 309"/>
                  <a:gd name="T15" fmla="*/ 6 h 351"/>
                  <a:gd name="T16" fmla="*/ 8 w 309"/>
                  <a:gd name="T17" fmla="*/ 5 h 351"/>
                  <a:gd name="T18" fmla="*/ 8 w 309"/>
                  <a:gd name="T19" fmla="*/ 4 h 351"/>
                  <a:gd name="T20" fmla="*/ 7 w 309"/>
                  <a:gd name="T21" fmla="*/ 4 h 351"/>
                  <a:gd name="T22" fmla="*/ 7 w 309"/>
                  <a:gd name="T23" fmla="*/ 3 h 351"/>
                  <a:gd name="T24" fmla="*/ 6 w 309"/>
                  <a:gd name="T25" fmla="*/ 3 h 351"/>
                  <a:gd name="T26" fmla="*/ 6 w 309"/>
                  <a:gd name="T27" fmla="*/ 3 h 351"/>
                  <a:gd name="T28" fmla="*/ 6 w 309"/>
                  <a:gd name="T29" fmla="*/ 2 h 351"/>
                  <a:gd name="T30" fmla="*/ 5 w 309"/>
                  <a:gd name="T31" fmla="*/ 2 h 351"/>
                  <a:gd name="T32" fmla="*/ 4 w 309"/>
                  <a:gd name="T33" fmla="*/ 2 h 351"/>
                  <a:gd name="T34" fmla="*/ 3 w 309"/>
                  <a:gd name="T35" fmla="*/ 1 h 351"/>
                  <a:gd name="T36" fmla="*/ 2 w 309"/>
                  <a:gd name="T37" fmla="*/ 1 h 351"/>
                  <a:gd name="T38" fmla="*/ 1 w 309"/>
                  <a:gd name="T39" fmla="*/ 0 h 351"/>
                  <a:gd name="T40" fmla="*/ 0 w 309"/>
                  <a:gd name="T41" fmla="*/ 0 h 351"/>
                  <a:gd name="T42" fmla="*/ 0 w 309"/>
                  <a:gd name="T43" fmla="*/ 0 h 351"/>
                  <a:gd name="T44" fmla="*/ 0 w 309"/>
                  <a:gd name="T45" fmla="*/ 1 h 351"/>
                  <a:gd name="T46" fmla="*/ 1 w 309"/>
                  <a:gd name="T47" fmla="*/ 1 h 351"/>
                  <a:gd name="T48" fmla="*/ 2 w 309"/>
                  <a:gd name="T49" fmla="*/ 2 h 351"/>
                  <a:gd name="T50" fmla="*/ 3 w 309"/>
                  <a:gd name="T51" fmla="*/ 2 h 351"/>
                  <a:gd name="T52" fmla="*/ 4 w 309"/>
                  <a:gd name="T53" fmla="*/ 3 h 351"/>
                  <a:gd name="T54" fmla="*/ 5 w 309"/>
                  <a:gd name="T55" fmla="*/ 3 h 351"/>
                  <a:gd name="T56" fmla="*/ 5 w 309"/>
                  <a:gd name="T57" fmla="*/ 3 h 351"/>
                  <a:gd name="T58" fmla="*/ 6 w 309"/>
                  <a:gd name="T59" fmla="*/ 4 h 351"/>
                  <a:gd name="T60" fmla="*/ 6 w 309"/>
                  <a:gd name="T61" fmla="*/ 4 h 351"/>
                  <a:gd name="T62" fmla="*/ 7 w 309"/>
                  <a:gd name="T63" fmla="*/ 4 h 351"/>
                  <a:gd name="T64" fmla="*/ 7 w 309"/>
                  <a:gd name="T65" fmla="*/ 5 h 351"/>
                  <a:gd name="T66" fmla="*/ 8 w 309"/>
                  <a:gd name="T67" fmla="*/ 5 h 351"/>
                  <a:gd name="T68" fmla="*/ 8 w 309"/>
                  <a:gd name="T69" fmla="*/ 6 h 351"/>
                  <a:gd name="T70" fmla="*/ 9 w 309"/>
                  <a:gd name="T71" fmla="*/ 7 h 351"/>
                  <a:gd name="T72" fmla="*/ 9 w 309"/>
                  <a:gd name="T73" fmla="*/ 8 h 351"/>
                  <a:gd name="T74" fmla="*/ 9 w 309"/>
                  <a:gd name="T75" fmla="*/ 10 h 351"/>
                  <a:gd name="T76" fmla="*/ 10 w 309"/>
                  <a:gd name="T77" fmla="*/ 11 h 351"/>
                  <a:gd name="T78" fmla="*/ 10 w 309"/>
                  <a:gd name="T79" fmla="*/ 12 h 351"/>
                  <a:gd name="T80" fmla="*/ 11 w 309"/>
                  <a:gd name="T81" fmla="*/ 13 h 351"/>
                  <a:gd name="T82" fmla="*/ 12 w 309"/>
                  <a:gd name="T83" fmla="*/ 14 h 351"/>
                  <a:gd name="T84" fmla="*/ 12 w 309"/>
                  <a:gd name="T85" fmla="*/ 14 h 351"/>
                  <a:gd name="T86" fmla="*/ 12 w 309"/>
                  <a:gd name="T87" fmla="*/ 14 h 351"/>
                  <a:gd name="T88" fmla="*/ 12 w 309"/>
                  <a:gd name="T89" fmla="*/ 14 h 3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9"/>
                  <a:gd name="T136" fmla="*/ 0 h 351"/>
                  <a:gd name="T137" fmla="*/ 309 w 309"/>
                  <a:gd name="T138" fmla="*/ 351 h 3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9" h="351">
                    <a:moveTo>
                      <a:pt x="309" y="350"/>
                    </a:moveTo>
                    <a:lnTo>
                      <a:pt x="299" y="338"/>
                    </a:lnTo>
                    <a:lnTo>
                      <a:pt x="291" y="327"/>
                    </a:lnTo>
                    <a:lnTo>
                      <a:pt x="283" y="315"/>
                    </a:lnTo>
                    <a:lnTo>
                      <a:pt x="276" y="303"/>
                    </a:lnTo>
                    <a:lnTo>
                      <a:pt x="269" y="290"/>
                    </a:lnTo>
                    <a:lnTo>
                      <a:pt x="262" y="278"/>
                    </a:lnTo>
                    <a:lnTo>
                      <a:pt x="254" y="266"/>
                    </a:lnTo>
                    <a:lnTo>
                      <a:pt x="248" y="253"/>
                    </a:lnTo>
                    <a:lnTo>
                      <a:pt x="243" y="236"/>
                    </a:lnTo>
                    <a:lnTo>
                      <a:pt x="240" y="219"/>
                    </a:lnTo>
                    <a:lnTo>
                      <a:pt x="237" y="201"/>
                    </a:lnTo>
                    <a:lnTo>
                      <a:pt x="234" y="184"/>
                    </a:lnTo>
                    <a:lnTo>
                      <a:pt x="230" y="169"/>
                    </a:lnTo>
                    <a:lnTo>
                      <a:pt x="225" y="153"/>
                    </a:lnTo>
                    <a:lnTo>
                      <a:pt x="219" y="139"/>
                    </a:lnTo>
                    <a:lnTo>
                      <a:pt x="210" y="126"/>
                    </a:lnTo>
                    <a:lnTo>
                      <a:pt x="205" y="120"/>
                    </a:lnTo>
                    <a:lnTo>
                      <a:pt x="200" y="115"/>
                    </a:lnTo>
                    <a:lnTo>
                      <a:pt x="195" y="108"/>
                    </a:lnTo>
                    <a:lnTo>
                      <a:pt x="189" y="103"/>
                    </a:lnTo>
                    <a:lnTo>
                      <a:pt x="183" y="98"/>
                    </a:lnTo>
                    <a:lnTo>
                      <a:pt x="178" y="93"/>
                    </a:lnTo>
                    <a:lnTo>
                      <a:pt x="172" y="87"/>
                    </a:lnTo>
                    <a:lnTo>
                      <a:pt x="167" y="82"/>
                    </a:lnTo>
                    <a:lnTo>
                      <a:pt x="161" y="77"/>
                    </a:lnTo>
                    <a:lnTo>
                      <a:pt x="156" y="73"/>
                    </a:lnTo>
                    <a:lnTo>
                      <a:pt x="151" y="69"/>
                    </a:lnTo>
                    <a:lnTo>
                      <a:pt x="146" y="66"/>
                    </a:lnTo>
                    <a:lnTo>
                      <a:pt x="141" y="62"/>
                    </a:lnTo>
                    <a:lnTo>
                      <a:pt x="135" y="59"/>
                    </a:lnTo>
                    <a:lnTo>
                      <a:pt x="130" y="56"/>
                    </a:lnTo>
                    <a:lnTo>
                      <a:pt x="124" y="54"/>
                    </a:lnTo>
                    <a:lnTo>
                      <a:pt x="108" y="48"/>
                    </a:lnTo>
                    <a:lnTo>
                      <a:pt x="93" y="42"/>
                    </a:lnTo>
                    <a:lnTo>
                      <a:pt x="78" y="37"/>
                    </a:lnTo>
                    <a:lnTo>
                      <a:pt x="62" y="31"/>
                    </a:lnTo>
                    <a:lnTo>
                      <a:pt x="47" y="25"/>
                    </a:lnTo>
                    <a:lnTo>
                      <a:pt x="33" y="17"/>
                    </a:lnTo>
                    <a:lnTo>
                      <a:pt x="18" y="9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1" y="17"/>
                    </a:lnTo>
                    <a:lnTo>
                      <a:pt x="22" y="26"/>
                    </a:lnTo>
                    <a:lnTo>
                      <a:pt x="35" y="34"/>
                    </a:lnTo>
                    <a:lnTo>
                      <a:pt x="46" y="41"/>
                    </a:lnTo>
                    <a:lnTo>
                      <a:pt x="58" y="47"/>
                    </a:lnTo>
                    <a:lnTo>
                      <a:pt x="71" y="53"/>
                    </a:lnTo>
                    <a:lnTo>
                      <a:pt x="84" y="59"/>
                    </a:lnTo>
                    <a:lnTo>
                      <a:pt x="97" y="65"/>
                    </a:lnTo>
                    <a:lnTo>
                      <a:pt x="105" y="68"/>
                    </a:lnTo>
                    <a:lnTo>
                      <a:pt x="113" y="71"/>
                    </a:lnTo>
                    <a:lnTo>
                      <a:pt x="121" y="74"/>
                    </a:lnTo>
                    <a:lnTo>
                      <a:pt x="129" y="77"/>
                    </a:lnTo>
                    <a:lnTo>
                      <a:pt x="136" y="81"/>
                    </a:lnTo>
                    <a:lnTo>
                      <a:pt x="143" y="85"/>
                    </a:lnTo>
                    <a:lnTo>
                      <a:pt x="149" y="90"/>
                    </a:lnTo>
                    <a:lnTo>
                      <a:pt x="156" y="96"/>
                    </a:lnTo>
                    <a:lnTo>
                      <a:pt x="161" y="101"/>
                    </a:lnTo>
                    <a:lnTo>
                      <a:pt x="168" y="106"/>
                    </a:lnTo>
                    <a:lnTo>
                      <a:pt x="174" y="111"/>
                    </a:lnTo>
                    <a:lnTo>
                      <a:pt x="180" y="116"/>
                    </a:lnTo>
                    <a:lnTo>
                      <a:pt x="186" y="120"/>
                    </a:lnTo>
                    <a:lnTo>
                      <a:pt x="192" y="125"/>
                    </a:lnTo>
                    <a:lnTo>
                      <a:pt x="198" y="129"/>
                    </a:lnTo>
                    <a:lnTo>
                      <a:pt x="204" y="134"/>
                    </a:lnTo>
                    <a:lnTo>
                      <a:pt x="216" y="146"/>
                    </a:lnTo>
                    <a:lnTo>
                      <a:pt x="223" y="162"/>
                    </a:lnTo>
                    <a:lnTo>
                      <a:pt x="228" y="177"/>
                    </a:lnTo>
                    <a:lnTo>
                      <a:pt x="232" y="194"/>
                    </a:lnTo>
                    <a:lnTo>
                      <a:pt x="234" y="212"/>
                    </a:lnTo>
                    <a:lnTo>
                      <a:pt x="237" y="228"/>
                    </a:lnTo>
                    <a:lnTo>
                      <a:pt x="241" y="244"/>
                    </a:lnTo>
                    <a:lnTo>
                      <a:pt x="247" y="260"/>
                    </a:lnTo>
                    <a:lnTo>
                      <a:pt x="253" y="272"/>
                    </a:lnTo>
                    <a:lnTo>
                      <a:pt x="261" y="283"/>
                    </a:lnTo>
                    <a:lnTo>
                      <a:pt x="268" y="296"/>
                    </a:lnTo>
                    <a:lnTo>
                      <a:pt x="275" y="307"/>
                    </a:lnTo>
                    <a:lnTo>
                      <a:pt x="283" y="318"/>
                    </a:lnTo>
                    <a:lnTo>
                      <a:pt x="290" y="329"/>
                    </a:lnTo>
                    <a:lnTo>
                      <a:pt x="299" y="339"/>
                    </a:lnTo>
                    <a:lnTo>
                      <a:pt x="309" y="351"/>
                    </a:lnTo>
                    <a:lnTo>
                      <a:pt x="309" y="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Freeform 194"/>
              <p:cNvSpPr>
                <a:spLocks/>
              </p:cNvSpPr>
              <p:nvPr/>
            </p:nvSpPr>
            <p:spPr bwMode="auto">
              <a:xfrm>
                <a:off x="5416" y="1392"/>
                <a:ext cx="32" cy="42"/>
              </a:xfrm>
              <a:custGeom>
                <a:avLst/>
                <a:gdLst>
                  <a:gd name="T0" fmla="*/ 0 w 162"/>
                  <a:gd name="T1" fmla="*/ 1 h 210"/>
                  <a:gd name="T2" fmla="*/ 0 w 162"/>
                  <a:gd name="T3" fmla="*/ 2 h 210"/>
                  <a:gd name="T4" fmla="*/ 0 w 162"/>
                  <a:gd name="T5" fmla="*/ 4 h 210"/>
                  <a:gd name="T6" fmla="*/ 1 w 162"/>
                  <a:gd name="T7" fmla="*/ 5 h 210"/>
                  <a:gd name="T8" fmla="*/ 1 w 162"/>
                  <a:gd name="T9" fmla="*/ 6 h 210"/>
                  <a:gd name="T10" fmla="*/ 2 w 162"/>
                  <a:gd name="T11" fmla="*/ 6 h 210"/>
                  <a:gd name="T12" fmla="*/ 2 w 162"/>
                  <a:gd name="T13" fmla="*/ 7 h 210"/>
                  <a:gd name="T14" fmla="*/ 3 w 162"/>
                  <a:gd name="T15" fmla="*/ 7 h 210"/>
                  <a:gd name="T16" fmla="*/ 4 w 162"/>
                  <a:gd name="T17" fmla="*/ 7 h 210"/>
                  <a:gd name="T18" fmla="*/ 4 w 162"/>
                  <a:gd name="T19" fmla="*/ 7 h 210"/>
                  <a:gd name="T20" fmla="*/ 4 w 162"/>
                  <a:gd name="T21" fmla="*/ 7 h 210"/>
                  <a:gd name="T22" fmla="*/ 5 w 162"/>
                  <a:gd name="T23" fmla="*/ 7 h 210"/>
                  <a:gd name="T24" fmla="*/ 5 w 162"/>
                  <a:gd name="T25" fmla="*/ 8 h 210"/>
                  <a:gd name="T26" fmla="*/ 5 w 162"/>
                  <a:gd name="T27" fmla="*/ 8 h 210"/>
                  <a:gd name="T28" fmla="*/ 6 w 162"/>
                  <a:gd name="T29" fmla="*/ 8 h 210"/>
                  <a:gd name="T30" fmla="*/ 6 w 162"/>
                  <a:gd name="T31" fmla="*/ 8 h 210"/>
                  <a:gd name="T32" fmla="*/ 6 w 162"/>
                  <a:gd name="T33" fmla="*/ 8 h 210"/>
                  <a:gd name="T34" fmla="*/ 6 w 162"/>
                  <a:gd name="T35" fmla="*/ 8 h 210"/>
                  <a:gd name="T36" fmla="*/ 6 w 162"/>
                  <a:gd name="T37" fmla="*/ 8 h 210"/>
                  <a:gd name="T38" fmla="*/ 6 w 162"/>
                  <a:gd name="T39" fmla="*/ 7 h 210"/>
                  <a:gd name="T40" fmla="*/ 5 w 162"/>
                  <a:gd name="T41" fmla="*/ 7 h 210"/>
                  <a:gd name="T42" fmla="*/ 5 w 162"/>
                  <a:gd name="T43" fmla="*/ 7 h 210"/>
                  <a:gd name="T44" fmla="*/ 4 w 162"/>
                  <a:gd name="T45" fmla="*/ 6 h 210"/>
                  <a:gd name="T46" fmla="*/ 4 w 162"/>
                  <a:gd name="T47" fmla="*/ 6 h 210"/>
                  <a:gd name="T48" fmla="*/ 3 w 162"/>
                  <a:gd name="T49" fmla="*/ 6 h 210"/>
                  <a:gd name="T50" fmla="*/ 2 w 162"/>
                  <a:gd name="T51" fmla="*/ 5 h 210"/>
                  <a:gd name="T52" fmla="*/ 2 w 162"/>
                  <a:gd name="T53" fmla="*/ 5 h 210"/>
                  <a:gd name="T54" fmla="*/ 1 w 162"/>
                  <a:gd name="T55" fmla="*/ 3 h 210"/>
                  <a:gd name="T56" fmla="*/ 1 w 162"/>
                  <a:gd name="T57" fmla="*/ 2 h 210"/>
                  <a:gd name="T58" fmla="*/ 0 w 162"/>
                  <a:gd name="T59" fmla="*/ 1 h 210"/>
                  <a:gd name="T60" fmla="*/ 0 w 162"/>
                  <a:gd name="T61" fmla="*/ 0 h 210"/>
                  <a:gd name="T62" fmla="*/ 0 w 162"/>
                  <a:gd name="T63" fmla="*/ 0 h 210"/>
                  <a:gd name="T64" fmla="*/ 0 w 162"/>
                  <a:gd name="T65" fmla="*/ 0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210"/>
                  <a:gd name="T101" fmla="*/ 162 w 162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210">
                    <a:moveTo>
                      <a:pt x="0" y="0"/>
                    </a:moveTo>
                    <a:lnTo>
                      <a:pt x="4" y="17"/>
                    </a:lnTo>
                    <a:lnTo>
                      <a:pt x="5" y="35"/>
                    </a:lnTo>
                    <a:lnTo>
                      <a:pt x="6" y="52"/>
                    </a:lnTo>
                    <a:lnTo>
                      <a:pt x="7" y="70"/>
                    </a:lnTo>
                    <a:lnTo>
                      <a:pt x="8" y="88"/>
                    </a:lnTo>
                    <a:lnTo>
                      <a:pt x="12" y="104"/>
                    </a:lnTo>
                    <a:lnTo>
                      <a:pt x="17" y="121"/>
                    </a:lnTo>
                    <a:lnTo>
                      <a:pt x="28" y="136"/>
                    </a:lnTo>
                    <a:lnTo>
                      <a:pt x="34" y="143"/>
                    </a:lnTo>
                    <a:lnTo>
                      <a:pt x="41" y="149"/>
                    </a:lnTo>
                    <a:lnTo>
                      <a:pt x="47" y="155"/>
                    </a:lnTo>
                    <a:lnTo>
                      <a:pt x="54" y="160"/>
                    </a:lnTo>
                    <a:lnTo>
                      <a:pt x="62" y="166"/>
                    </a:lnTo>
                    <a:lnTo>
                      <a:pt x="69" y="170"/>
                    </a:lnTo>
                    <a:lnTo>
                      <a:pt x="79" y="174"/>
                    </a:lnTo>
                    <a:lnTo>
                      <a:pt x="87" y="178"/>
                    </a:lnTo>
                    <a:lnTo>
                      <a:pt x="91" y="179"/>
                    </a:lnTo>
                    <a:lnTo>
                      <a:pt x="95" y="181"/>
                    </a:lnTo>
                    <a:lnTo>
                      <a:pt x="99" y="182"/>
                    </a:lnTo>
                    <a:lnTo>
                      <a:pt x="104" y="183"/>
                    </a:lnTo>
                    <a:lnTo>
                      <a:pt x="108" y="184"/>
                    </a:lnTo>
                    <a:lnTo>
                      <a:pt x="112" y="185"/>
                    </a:lnTo>
                    <a:lnTo>
                      <a:pt x="118" y="186"/>
                    </a:lnTo>
                    <a:lnTo>
                      <a:pt x="122" y="188"/>
                    </a:lnTo>
                    <a:lnTo>
                      <a:pt x="126" y="190"/>
                    </a:lnTo>
                    <a:lnTo>
                      <a:pt x="130" y="193"/>
                    </a:lnTo>
                    <a:lnTo>
                      <a:pt x="134" y="196"/>
                    </a:lnTo>
                    <a:lnTo>
                      <a:pt x="139" y="199"/>
                    </a:lnTo>
                    <a:lnTo>
                      <a:pt x="143" y="202"/>
                    </a:lnTo>
                    <a:lnTo>
                      <a:pt x="147" y="204"/>
                    </a:lnTo>
                    <a:lnTo>
                      <a:pt x="151" y="207"/>
                    </a:lnTo>
                    <a:lnTo>
                      <a:pt x="155" y="210"/>
                    </a:lnTo>
                    <a:lnTo>
                      <a:pt x="158" y="210"/>
                    </a:lnTo>
                    <a:lnTo>
                      <a:pt x="160" y="208"/>
                    </a:lnTo>
                    <a:lnTo>
                      <a:pt x="162" y="206"/>
                    </a:lnTo>
                    <a:lnTo>
                      <a:pt x="161" y="203"/>
                    </a:lnTo>
                    <a:lnTo>
                      <a:pt x="156" y="197"/>
                    </a:lnTo>
                    <a:lnTo>
                      <a:pt x="152" y="192"/>
                    </a:lnTo>
                    <a:lnTo>
                      <a:pt x="148" y="186"/>
                    </a:lnTo>
                    <a:lnTo>
                      <a:pt x="143" y="180"/>
                    </a:lnTo>
                    <a:lnTo>
                      <a:pt x="139" y="175"/>
                    </a:lnTo>
                    <a:lnTo>
                      <a:pt x="133" y="171"/>
                    </a:lnTo>
                    <a:lnTo>
                      <a:pt x="128" y="166"/>
                    </a:lnTo>
                    <a:lnTo>
                      <a:pt x="121" y="162"/>
                    </a:lnTo>
                    <a:lnTo>
                      <a:pt x="111" y="158"/>
                    </a:lnTo>
                    <a:lnTo>
                      <a:pt x="103" y="154"/>
                    </a:lnTo>
                    <a:lnTo>
                      <a:pt x="95" y="151"/>
                    </a:lnTo>
                    <a:lnTo>
                      <a:pt x="87" y="147"/>
                    </a:lnTo>
                    <a:lnTo>
                      <a:pt x="79" y="143"/>
                    </a:lnTo>
                    <a:lnTo>
                      <a:pt x="71" y="139"/>
                    </a:lnTo>
                    <a:lnTo>
                      <a:pt x="63" y="133"/>
                    </a:lnTo>
                    <a:lnTo>
                      <a:pt x="55" y="127"/>
                    </a:lnTo>
                    <a:lnTo>
                      <a:pt x="43" y="113"/>
                    </a:lnTo>
                    <a:lnTo>
                      <a:pt x="33" y="99"/>
                    </a:lnTo>
                    <a:lnTo>
                      <a:pt x="26" y="84"/>
                    </a:lnTo>
                    <a:lnTo>
                      <a:pt x="20" y="67"/>
                    </a:lnTo>
                    <a:lnTo>
                      <a:pt x="16" y="51"/>
                    </a:lnTo>
                    <a:lnTo>
                      <a:pt x="12" y="34"/>
                    </a:lnTo>
                    <a:lnTo>
                      <a:pt x="7" y="1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Freeform 195"/>
              <p:cNvSpPr>
                <a:spLocks/>
              </p:cNvSpPr>
              <p:nvPr/>
            </p:nvSpPr>
            <p:spPr bwMode="auto">
              <a:xfrm>
                <a:off x="5402" y="1385"/>
                <a:ext cx="24" cy="12"/>
              </a:xfrm>
              <a:custGeom>
                <a:avLst/>
                <a:gdLst>
                  <a:gd name="T0" fmla="*/ 0 w 120"/>
                  <a:gd name="T1" fmla="*/ 2 h 64"/>
                  <a:gd name="T2" fmla="*/ 0 w 120"/>
                  <a:gd name="T3" fmla="*/ 2 h 64"/>
                  <a:gd name="T4" fmla="*/ 0 w 120"/>
                  <a:gd name="T5" fmla="*/ 2 h 64"/>
                  <a:gd name="T6" fmla="*/ 0 w 120"/>
                  <a:gd name="T7" fmla="*/ 1 h 64"/>
                  <a:gd name="T8" fmla="*/ 1 w 120"/>
                  <a:gd name="T9" fmla="*/ 1 h 64"/>
                  <a:gd name="T10" fmla="*/ 1 w 120"/>
                  <a:gd name="T11" fmla="*/ 1 h 64"/>
                  <a:gd name="T12" fmla="*/ 2 w 120"/>
                  <a:gd name="T13" fmla="*/ 1 h 64"/>
                  <a:gd name="T14" fmla="*/ 2 w 120"/>
                  <a:gd name="T15" fmla="*/ 1 h 64"/>
                  <a:gd name="T16" fmla="*/ 2 w 120"/>
                  <a:gd name="T17" fmla="*/ 1 h 64"/>
                  <a:gd name="T18" fmla="*/ 3 w 120"/>
                  <a:gd name="T19" fmla="*/ 1 h 64"/>
                  <a:gd name="T20" fmla="*/ 3 w 120"/>
                  <a:gd name="T21" fmla="*/ 1 h 64"/>
                  <a:gd name="T22" fmla="*/ 3 w 120"/>
                  <a:gd name="T23" fmla="*/ 1 h 64"/>
                  <a:gd name="T24" fmla="*/ 3 w 120"/>
                  <a:gd name="T25" fmla="*/ 1 h 64"/>
                  <a:gd name="T26" fmla="*/ 4 w 120"/>
                  <a:gd name="T27" fmla="*/ 0 h 64"/>
                  <a:gd name="T28" fmla="*/ 4 w 120"/>
                  <a:gd name="T29" fmla="*/ 0 h 64"/>
                  <a:gd name="T30" fmla="*/ 4 w 120"/>
                  <a:gd name="T31" fmla="*/ 0 h 64"/>
                  <a:gd name="T32" fmla="*/ 5 w 120"/>
                  <a:gd name="T33" fmla="*/ 0 h 64"/>
                  <a:gd name="T34" fmla="*/ 5 w 120"/>
                  <a:gd name="T35" fmla="*/ 0 h 64"/>
                  <a:gd name="T36" fmla="*/ 5 w 120"/>
                  <a:gd name="T37" fmla="*/ 0 h 64"/>
                  <a:gd name="T38" fmla="*/ 5 w 120"/>
                  <a:gd name="T39" fmla="*/ 0 h 64"/>
                  <a:gd name="T40" fmla="*/ 5 w 120"/>
                  <a:gd name="T41" fmla="*/ 0 h 64"/>
                  <a:gd name="T42" fmla="*/ 4 w 120"/>
                  <a:gd name="T43" fmla="*/ 0 h 64"/>
                  <a:gd name="T44" fmla="*/ 3 w 120"/>
                  <a:gd name="T45" fmla="*/ 0 h 64"/>
                  <a:gd name="T46" fmla="*/ 3 w 120"/>
                  <a:gd name="T47" fmla="*/ 0 h 64"/>
                  <a:gd name="T48" fmla="*/ 2 w 120"/>
                  <a:gd name="T49" fmla="*/ 0 h 64"/>
                  <a:gd name="T50" fmla="*/ 1 w 120"/>
                  <a:gd name="T51" fmla="*/ 1 h 64"/>
                  <a:gd name="T52" fmla="*/ 0 w 120"/>
                  <a:gd name="T53" fmla="*/ 1 h 64"/>
                  <a:gd name="T54" fmla="*/ 0 w 120"/>
                  <a:gd name="T55" fmla="*/ 2 h 64"/>
                  <a:gd name="T56" fmla="*/ 0 w 120"/>
                  <a:gd name="T57" fmla="*/ 2 h 64"/>
                  <a:gd name="T58" fmla="*/ 0 w 120"/>
                  <a:gd name="T59" fmla="*/ 2 h 64"/>
                  <a:gd name="T60" fmla="*/ 0 w 120"/>
                  <a:gd name="T61" fmla="*/ 2 h 64"/>
                  <a:gd name="T62" fmla="*/ 0 w 120"/>
                  <a:gd name="T63" fmla="*/ 2 h 64"/>
                  <a:gd name="T64" fmla="*/ 0 w 120"/>
                  <a:gd name="T65" fmla="*/ 2 h 64"/>
                  <a:gd name="T66" fmla="*/ 0 w 120"/>
                  <a:gd name="T67" fmla="*/ 2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64"/>
                  <a:gd name="T104" fmla="*/ 120 w 120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64">
                    <a:moveTo>
                      <a:pt x="1" y="64"/>
                    </a:moveTo>
                    <a:lnTo>
                      <a:pt x="0" y="51"/>
                    </a:lnTo>
                    <a:lnTo>
                      <a:pt x="4" y="42"/>
                    </a:lnTo>
                    <a:lnTo>
                      <a:pt x="10" y="35"/>
                    </a:lnTo>
                    <a:lnTo>
                      <a:pt x="18" y="31"/>
                    </a:lnTo>
                    <a:lnTo>
                      <a:pt x="28" y="28"/>
                    </a:lnTo>
                    <a:lnTo>
                      <a:pt x="38" y="27"/>
                    </a:lnTo>
                    <a:lnTo>
                      <a:pt x="49" y="25"/>
                    </a:lnTo>
                    <a:lnTo>
                      <a:pt x="58" y="24"/>
                    </a:lnTo>
                    <a:lnTo>
                      <a:pt x="65" y="22"/>
                    </a:lnTo>
                    <a:lnTo>
                      <a:pt x="72" y="20"/>
                    </a:lnTo>
                    <a:lnTo>
                      <a:pt x="79" y="18"/>
                    </a:lnTo>
                    <a:lnTo>
                      <a:pt x="87" y="16"/>
                    </a:lnTo>
                    <a:lnTo>
                      <a:pt x="95" y="13"/>
                    </a:lnTo>
                    <a:lnTo>
                      <a:pt x="102" y="11"/>
                    </a:lnTo>
                    <a:lnTo>
                      <a:pt x="109" y="8"/>
                    </a:lnTo>
                    <a:lnTo>
                      <a:pt x="116" y="6"/>
                    </a:lnTo>
                    <a:lnTo>
                      <a:pt x="118" y="5"/>
                    </a:lnTo>
                    <a:lnTo>
                      <a:pt x="119" y="3"/>
                    </a:lnTo>
                    <a:lnTo>
                      <a:pt x="120" y="1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84" y="4"/>
                    </a:lnTo>
                    <a:lnTo>
                      <a:pt x="63" y="7"/>
                    </a:lnTo>
                    <a:lnTo>
                      <a:pt x="41" y="12"/>
                    </a:lnTo>
                    <a:lnTo>
                      <a:pt x="22" y="21"/>
                    </a:lnTo>
                    <a:lnTo>
                      <a:pt x="8" y="31"/>
                    </a:lnTo>
                    <a:lnTo>
                      <a:pt x="0" y="45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Freeform 196"/>
              <p:cNvSpPr>
                <a:spLocks/>
              </p:cNvSpPr>
              <p:nvPr/>
            </p:nvSpPr>
            <p:spPr bwMode="auto">
              <a:xfrm>
                <a:off x="5409" y="1394"/>
                <a:ext cx="11" cy="8"/>
              </a:xfrm>
              <a:custGeom>
                <a:avLst/>
                <a:gdLst>
                  <a:gd name="T0" fmla="*/ 0 w 56"/>
                  <a:gd name="T1" fmla="*/ 0 h 37"/>
                  <a:gd name="T2" fmla="*/ 0 w 56"/>
                  <a:gd name="T3" fmla="*/ 0 h 37"/>
                  <a:gd name="T4" fmla="*/ 0 w 56"/>
                  <a:gd name="T5" fmla="*/ 1 h 37"/>
                  <a:gd name="T6" fmla="*/ 1 w 56"/>
                  <a:gd name="T7" fmla="*/ 1 h 37"/>
                  <a:gd name="T8" fmla="*/ 1 w 56"/>
                  <a:gd name="T9" fmla="*/ 1 h 37"/>
                  <a:gd name="T10" fmla="*/ 1 w 56"/>
                  <a:gd name="T11" fmla="*/ 1 h 37"/>
                  <a:gd name="T12" fmla="*/ 1 w 56"/>
                  <a:gd name="T13" fmla="*/ 2 h 37"/>
                  <a:gd name="T14" fmla="*/ 2 w 56"/>
                  <a:gd name="T15" fmla="*/ 2 h 37"/>
                  <a:gd name="T16" fmla="*/ 2 w 56"/>
                  <a:gd name="T17" fmla="*/ 2 h 37"/>
                  <a:gd name="T18" fmla="*/ 2 w 56"/>
                  <a:gd name="T19" fmla="*/ 2 h 37"/>
                  <a:gd name="T20" fmla="*/ 2 w 56"/>
                  <a:gd name="T21" fmla="*/ 2 h 37"/>
                  <a:gd name="T22" fmla="*/ 2 w 56"/>
                  <a:gd name="T23" fmla="*/ 2 h 37"/>
                  <a:gd name="T24" fmla="*/ 2 w 56"/>
                  <a:gd name="T25" fmla="*/ 1 h 37"/>
                  <a:gd name="T26" fmla="*/ 2 w 56"/>
                  <a:gd name="T27" fmla="*/ 1 h 37"/>
                  <a:gd name="T28" fmla="*/ 2 w 56"/>
                  <a:gd name="T29" fmla="*/ 1 h 37"/>
                  <a:gd name="T30" fmla="*/ 2 w 56"/>
                  <a:gd name="T31" fmla="*/ 1 h 37"/>
                  <a:gd name="T32" fmla="*/ 2 w 56"/>
                  <a:gd name="T33" fmla="*/ 1 h 37"/>
                  <a:gd name="T34" fmla="*/ 2 w 56"/>
                  <a:gd name="T35" fmla="*/ 1 h 37"/>
                  <a:gd name="T36" fmla="*/ 2 w 56"/>
                  <a:gd name="T37" fmla="*/ 1 h 37"/>
                  <a:gd name="T38" fmla="*/ 2 w 56"/>
                  <a:gd name="T39" fmla="*/ 1 h 37"/>
                  <a:gd name="T40" fmla="*/ 2 w 56"/>
                  <a:gd name="T41" fmla="*/ 1 h 37"/>
                  <a:gd name="T42" fmla="*/ 2 w 56"/>
                  <a:gd name="T43" fmla="*/ 1 h 37"/>
                  <a:gd name="T44" fmla="*/ 2 w 56"/>
                  <a:gd name="T45" fmla="*/ 1 h 37"/>
                  <a:gd name="T46" fmla="*/ 1 w 56"/>
                  <a:gd name="T47" fmla="*/ 1 h 37"/>
                  <a:gd name="T48" fmla="*/ 1 w 56"/>
                  <a:gd name="T49" fmla="*/ 1 h 37"/>
                  <a:gd name="T50" fmla="*/ 1 w 56"/>
                  <a:gd name="T51" fmla="*/ 1 h 37"/>
                  <a:gd name="T52" fmla="*/ 1 w 56"/>
                  <a:gd name="T53" fmla="*/ 0 h 37"/>
                  <a:gd name="T54" fmla="*/ 0 w 56"/>
                  <a:gd name="T55" fmla="*/ 0 h 37"/>
                  <a:gd name="T56" fmla="*/ 0 w 56"/>
                  <a:gd name="T57" fmla="*/ 0 h 37"/>
                  <a:gd name="T58" fmla="*/ 0 w 56"/>
                  <a:gd name="T59" fmla="*/ 0 h 37"/>
                  <a:gd name="T60" fmla="*/ 0 w 56"/>
                  <a:gd name="T61" fmla="*/ 0 h 37"/>
                  <a:gd name="T62" fmla="*/ 0 w 56"/>
                  <a:gd name="T63" fmla="*/ 0 h 37"/>
                  <a:gd name="T64" fmla="*/ 0 w 56"/>
                  <a:gd name="T65" fmla="*/ 0 h 37"/>
                  <a:gd name="T66" fmla="*/ 0 w 56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"/>
                  <a:gd name="T103" fmla="*/ 0 h 37"/>
                  <a:gd name="T104" fmla="*/ 56 w 56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" h="37">
                    <a:moveTo>
                      <a:pt x="0" y="1"/>
                    </a:moveTo>
                    <a:lnTo>
                      <a:pt x="5" y="6"/>
                    </a:lnTo>
                    <a:lnTo>
                      <a:pt x="11" y="12"/>
                    </a:lnTo>
                    <a:lnTo>
                      <a:pt x="18" y="18"/>
                    </a:lnTo>
                    <a:lnTo>
                      <a:pt x="25" y="23"/>
                    </a:lnTo>
                    <a:lnTo>
                      <a:pt x="30" y="27"/>
                    </a:lnTo>
                    <a:lnTo>
                      <a:pt x="36" y="31"/>
                    </a:lnTo>
                    <a:lnTo>
                      <a:pt x="42" y="35"/>
                    </a:lnTo>
                    <a:lnTo>
                      <a:pt x="48" y="37"/>
                    </a:lnTo>
                    <a:lnTo>
                      <a:pt x="51" y="37"/>
                    </a:lnTo>
                    <a:lnTo>
                      <a:pt x="54" y="35"/>
                    </a:lnTo>
                    <a:lnTo>
                      <a:pt x="56" y="31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47" y="22"/>
                    </a:lnTo>
                    <a:lnTo>
                      <a:pt x="41" y="20"/>
                    </a:lnTo>
                    <a:lnTo>
                      <a:pt x="35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4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Freeform 197"/>
              <p:cNvSpPr>
                <a:spLocks/>
              </p:cNvSpPr>
              <p:nvPr/>
            </p:nvSpPr>
            <p:spPr bwMode="auto">
              <a:xfrm>
                <a:off x="5403" y="1398"/>
                <a:ext cx="19" cy="14"/>
              </a:xfrm>
              <a:custGeom>
                <a:avLst/>
                <a:gdLst>
                  <a:gd name="T0" fmla="*/ 0 w 95"/>
                  <a:gd name="T1" fmla="*/ 0 h 68"/>
                  <a:gd name="T2" fmla="*/ 0 w 95"/>
                  <a:gd name="T3" fmla="*/ 0 h 68"/>
                  <a:gd name="T4" fmla="*/ 0 w 95"/>
                  <a:gd name="T5" fmla="*/ 0 h 68"/>
                  <a:gd name="T6" fmla="*/ 1 w 95"/>
                  <a:gd name="T7" fmla="*/ 0 h 68"/>
                  <a:gd name="T8" fmla="*/ 1 w 95"/>
                  <a:gd name="T9" fmla="*/ 1 h 68"/>
                  <a:gd name="T10" fmla="*/ 1 w 95"/>
                  <a:gd name="T11" fmla="*/ 1 h 68"/>
                  <a:gd name="T12" fmla="*/ 1 w 95"/>
                  <a:gd name="T13" fmla="*/ 1 h 68"/>
                  <a:gd name="T14" fmla="*/ 1 w 95"/>
                  <a:gd name="T15" fmla="*/ 1 h 68"/>
                  <a:gd name="T16" fmla="*/ 2 w 95"/>
                  <a:gd name="T17" fmla="*/ 1 h 68"/>
                  <a:gd name="T18" fmla="*/ 2 w 95"/>
                  <a:gd name="T19" fmla="*/ 1 h 68"/>
                  <a:gd name="T20" fmla="*/ 2 w 95"/>
                  <a:gd name="T21" fmla="*/ 1 h 68"/>
                  <a:gd name="T22" fmla="*/ 2 w 95"/>
                  <a:gd name="T23" fmla="*/ 2 h 68"/>
                  <a:gd name="T24" fmla="*/ 3 w 95"/>
                  <a:gd name="T25" fmla="*/ 2 h 68"/>
                  <a:gd name="T26" fmla="*/ 3 w 95"/>
                  <a:gd name="T27" fmla="*/ 2 h 68"/>
                  <a:gd name="T28" fmla="*/ 3 w 95"/>
                  <a:gd name="T29" fmla="*/ 2 h 68"/>
                  <a:gd name="T30" fmla="*/ 3 w 95"/>
                  <a:gd name="T31" fmla="*/ 3 h 68"/>
                  <a:gd name="T32" fmla="*/ 4 w 95"/>
                  <a:gd name="T33" fmla="*/ 3 h 68"/>
                  <a:gd name="T34" fmla="*/ 4 w 95"/>
                  <a:gd name="T35" fmla="*/ 3 h 68"/>
                  <a:gd name="T36" fmla="*/ 4 w 95"/>
                  <a:gd name="T37" fmla="*/ 3 h 68"/>
                  <a:gd name="T38" fmla="*/ 4 w 95"/>
                  <a:gd name="T39" fmla="*/ 3 h 68"/>
                  <a:gd name="T40" fmla="*/ 4 w 95"/>
                  <a:gd name="T41" fmla="*/ 3 h 68"/>
                  <a:gd name="T42" fmla="*/ 4 w 95"/>
                  <a:gd name="T43" fmla="*/ 2 h 68"/>
                  <a:gd name="T44" fmla="*/ 3 w 95"/>
                  <a:gd name="T45" fmla="*/ 2 h 68"/>
                  <a:gd name="T46" fmla="*/ 3 w 95"/>
                  <a:gd name="T47" fmla="*/ 2 h 68"/>
                  <a:gd name="T48" fmla="*/ 3 w 95"/>
                  <a:gd name="T49" fmla="*/ 2 h 68"/>
                  <a:gd name="T50" fmla="*/ 3 w 95"/>
                  <a:gd name="T51" fmla="*/ 2 h 68"/>
                  <a:gd name="T52" fmla="*/ 3 w 95"/>
                  <a:gd name="T53" fmla="*/ 2 h 68"/>
                  <a:gd name="T54" fmla="*/ 2 w 95"/>
                  <a:gd name="T55" fmla="*/ 1 h 68"/>
                  <a:gd name="T56" fmla="*/ 2 w 95"/>
                  <a:gd name="T57" fmla="*/ 1 h 68"/>
                  <a:gd name="T58" fmla="*/ 2 w 95"/>
                  <a:gd name="T59" fmla="*/ 1 h 68"/>
                  <a:gd name="T60" fmla="*/ 1 w 95"/>
                  <a:gd name="T61" fmla="*/ 1 h 68"/>
                  <a:gd name="T62" fmla="*/ 1 w 95"/>
                  <a:gd name="T63" fmla="*/ 1 h 68"/>
                  <a:gd name="T64" fmla="*/ 1 w 95"/>
                  <a:gd name="T65" fmla="*/ 1 h 68"/>
                  <a:gd name="T66" fmla="*/ 1 w 95"/>
                  <a:gd name="T67" fmla="*/ 1 h 68"/>
                  <a:gd name="T68" fmla="*/ 0 w 95"/>
                  <a:gd name="T69" fmla="*/ 0 h 68"/>
                  <a:gd name="T70" fmla="*/ 0 w 95"/>
                  <a:gd name="T71" fmla="*/ 0 h 68"/>
                  <a:gd name="T72" fmla="*/ 0 w 95"/>
                  <a:gd name="T73" fmla="*/ 0 h 68"/>
                  <a:gd name="T74" fmla="*/ 0 w 95"/>
                  <a:gd name="T75" fmla="*/ 0 h 68"/>
                  <a:gd name="T76" fmla="*/ 0 w 95"/>
                  <a:gd name="T77" fmla="*/ 0 h 68"/>
                  <a:gd name="T78" fmla="*/ 0 w 95"/>
                  <a:gd name="T79" fmla="*/ 0 h 68"/>
                  <a:gd name="T80" fmla="*/ 0 w 95"/>
                  <a:gd name="T81" fmla="*/ 0 h 68"/>
                  <a:gd name="T82" fmla="*/ 0 w 95"/>
                  <a:gd name="T83" fmla="*/ 0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68"/>
                  <a:gd name="T128" fmla="*/ 95 w 95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68">
                    <a:moveTo>
                      <a:pt x="0" y="1"/>
                    </a:moveTo>
                    <a:lnTo>
                      <a:pt x="4" y="5"/>
                    </a:lnTo>
                    <a:lnTo>
                      <a:pt x="8" y="9"/>
                    </a:lnTo>
                    <a:lnTo>
                      <a:pt x="13" y="12"/>
                    </a:lnTo>
                    <a:lnTo>
                      <a:pt x="18" y="15"/>
                    </a:lnTo>
                    <a:lnTo>
                      <a:pt x="23" y="18"/>
                    </a:lnTo>
                    <a:lnTo>
                      <a:pt x="28" y="21"/>
                    </a:lnTo>
                    <a:lnTo>
                      <a:pt x="33" y="24"/>
                    </a:lnTo>
                    <a:lnTo>
                      <a:pt x="38" y="27"/>
                    </a:lnTo>
                    <a:lnTo>
                      <a:pt x="46" y="32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6" y="47"/>
                    </a:lnTo>
                    <a:lnTo>
                      <a:pt x="73" y="52"/>
                    </a:lnTo>
                    <a:lnTo>
                      <a:pt x="80" y="58"/>
                    </a:lnTo>
                    <a:lnTo>
                      <a:pt x="87" y="63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0" y="60"/>
                    </a:lnTo>
                    <a:lnTo>
                      <a:pt x="84" y="55"/>
                    </a:lnTo>
                    <a:lnTo>
                      <a:pt x="79" y="50"/>
                    </a:lnTo>
                    <a:lnTo>
                      <a:pt x="74" y="46"/>
                    </a:lnTo>
                    <a:lnTo>
                      <a:pt x="68" y="42"/>
                    </a:lnTo>
                    <a:lnTo>
                      <a:pt x="63" y="37"/>
                    </a:lnTo>
                    <a:lnTo>
                      <a:pt x="57" y="33"/>
                    </a:lnTo>
                    <a:lnTo>
                      <a:pt x="51" y="29"/>
                    </a:lnTo>
                    <a:lnTo>
                      <a:pt x="45" y="26"/>
                    </a:lnTo>
                    <a:lnTo>
                      <a:pt x="37" y="23"/>
                    </a:lnTo>
                    <a:lnTo>
                      <a:pt x="31" y="20"/>
                    </a:lnTo>
                    <a:lnTo>
                      <a:pt x="24" y="16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Freeform 198"/>
              <p:cNvSpPr>
                <a:spLocks/>
              </p:cNvSpPr>
              <p:nvPr/>
            </p:nvSpPr>
            <p:spPr bwMode="auto">
              <a:xfrm>
                <a:off x="5400" y="1379"/>
                <a:ext cx="30" cy="13"/>
              </a:xfrm>
              <a:custGeom>
                <a:avLst/>
                <a:gdLst>
                  <a:gd name="T0" fmla="*/ 0 w 151"/>
                  <a:gd name="T1" fmla="*/ 3 h 64"/>
                  <a:gd name="T2" fmla="*/ 0 w 151"/>
                  <a:gd name="T3" fmla="*/ 2 h 64"/>
                  <a:gd name="T4" fmla="*/ 0 w 151"/>
                  <a:gd name="T5" fmla="*/ 2 h 64"/>
                  <a:gd name="T6" fmla="*/ 0 w 151"/>
                  <a:gd name="T7" fmla="*/ 1 h 64"/>
                  <a:gd name="T8" fmla="*/ 1 w 151"/>
                  <a:gd name="T9" fmla="*/ 1 h 64"/>
                  <a:gd name="T10" fmla="*/ 1 w 151"/>
                  <a:gd name="T11" fmla="*/ 1 h 64"/>
                  <a:gd name="T12" fmla="*/ 2 w 151"/>
                  <a:gd name="T13" fmla="*/ 1 h 64"/>
                  <a:gd name="T14" fmla="*/ 2 w 151"/>
                  <a:gd name="T15" fmla="*/ 1 h 64"/>
                  <a:gd name="T16" fmla="*/ 3 w 151"/>
                  <a:gd name="T17" fmla="*/ 1 h 64"/>
                  <a:gd name="T18" fmla="*/ 3 w 151"/>
                  <a:gd name="T19" fmla="*/ 1 h 64"/>
                  <a:gd name="T20" fmla="*/ 4 w 151"/>
                  <a:gd name="T21" fmla="*/ 1 h 64"/>
                  <a:gd name="T22" fmla="*/ 4 w 151"/>
                  <a:gd name="T23" fmla="*/ 1 h 64"/>
                  <a:gd name="T24" fmla="*/ 4 w 151"/>
                  <a:gd name="T25" fmla="*/ 0 h 64"/>
                  <a:gd name="T26" fmla="*/ 5 w 151"/>
                  <a:gd name="T27" fmla="*/ 0 h 64"/>
                  <a:gd name="T28" fmla="*/ 5 w 151"/>
                  <a:gd name="T29" fmla="*/ 0 h 64"/>
                  <a:gd name="T30" fmla="*/ 6 w 151"/>
                  <a:gd name="T31" fmla="*/ 0 h 64"/>
                  <a:gd name="T32" fmla="*/ 6 w 151"/>
                  <a:gd name="T33" fmla="*/ 0 h 64"/>
                  <a:gd name="T34" fmla="*/ 6 w 151"/>
                  <a:gd name="T35" fmla="*/ 0 h 64"/>
                  <a:gd name="T36" fmla="*/ 6 w 151"/>
                  <a:gd name="T37" fmla="*/ 0 h 64"/>
                  <a:gd name="T38" fmla="*/ 6 w 151"/>
                  <a:gd name="T39" fmla="*/ 0 h 64"/>
                  <a:gd name="T40" fmla="*/ 6 w 151"/>
                  <a:gd name="T41" fmla="*/ 0 h 64"/>
                  <a:gd name="T42" fmla="*/ 6 w 151"/>
                  <a:gd name="T43" fmla="*/ 0 h 64"/>
                  <a:gd name="T44" fmla="*/ 6 w 151"/>
                  <a:gd name="T45" fmla="*/ 0 h 64"/>
                  <a:gd name="T46" fmla="*/ 5 w 151"/>
                  <a:gd name="T47" fmla="*/ 0 h 64"/>
                  <a:gd name="T48" fmla="*/ 5 w 151"/>
                  <a:gd name="T49" fmla="*/ 0 h 64"/>
                  <a:gd name="T50" fmla="*/ 5 w 151"/>
                  <a:gd name="T51" fmla="*/ 0 h 64"/>
                  <a:gd name="T52" fmla="*/ 5 w 151"/>
                  <a:gd name="T53" fmla="*/ 0 h 64"/>
                  <a:gd name="T54" fmla="*/ 4 w 151"/>
                  <a:gd name="T55" fmla="*/ 0 h 64"/>
                  <a:gd name="T56" fmla="*/ 4 w 151"/>
                  <a:gd name="T57" fmla="*/ 0 h 64"/>
                  <a:gd name="T58" fmla="*/ 4 w 151"/>
                  <a:gd name="T59" fmla="*/ 0 h 64"/>
                  <a:gd name="T60" fmla="*/ 3 w 151"/>
                  <a:gd name="T61" fmla="*/ 0 h 64"/>
                  <a:gd name="T62" fmla="*/ 3 w 151"/>
                  <a:gd name="T63" fmla="*/ 0 h 64"/>
                  <a:gd name="T64" fmla="*/ 3 w 151"/>
                  <a:gd name="T65" fmla="*/ 0 h 64"/>
                  <a:gd name="T66" fmla="*/ 2 w 151"/>
                  <a:gd name="T67" fmla="*/ 0 h 64"/>
                  <a:gd name="T68" fmla="*/ 2 w 151"/>
                  <a:gd name="T69" fmla="*/ 0 h 64"/>
                  <a:gd name="T70" fmla="*/ 2 w 151"/>
                  <a:gd name="T71" fmla="*/ 0 h 64"/>
                  <a:gd name="T72" fmla="*/ 1 w 151"/>
                  <a:gd name="T73" fmla="*/ 0 h 64"/>
                  <a:gd name="T74" fmla="*/ 1 w 151"/>
                  <a:gd name="T75" fmla="*/ 0 h 64"/>
                  <a:gd name="T76" fmla="*/ 1 w 151"/>
                  <a:gd name="T77" fmla="*/ 1 h 64"/>
                  <a:gd name="T78" fmla="*/ 0 w 151"/>
                  <a:gd name="T79" fmla="*/ 1 h 64"/>
                  <a:gd name="T80" fmla="*/ 0 w 151"/>
                  <a:gd name="T81" fmla="*/ 1 h 64"/>
                  <a:gd name="T82" fmla="*/ 0 w 151"/>
                  <a:gd name="T83" fmla="*/ 2 h 64"/>
                  <a:gd name="T84" fmla="*/ 0 w 151"/>
                  <a:gd name="T85" fmla="*/ 2 h 64"/>
                  <a:gd name="T86" fmla="*/ 0 w 151"/>
                  <a:gd name="T87" fmla="*/ 2 h 64"/>
                  <a:gd name="T88" fmla="*/ 0 w 151"/>
                  <a:gd name="T89" fmla="*/ 3 h 64"/>
                  <a:gd name="T90" fmla="*/ 0 w 151"/>
                  <a:gd name="T91" fmla="*/ 3 h 64"/>
                  <a:gd name="T92" fmla="*/ 0 w 151"/>
                  <a:gd name="T93" fmla="*/ 3 h 64"/>
                  <a:gd name="T94" fmla="*/ 0 w 151"/>
                  <a:gd name="T95" fmla="*/ 3 h 64"/>
                  <a:gd name="T96" fmla="*/ 0 w 151"/>
                  <a:gd name="T97" fmla="*/ 3 h 64"/>
                  <a:gd name="T98" fmla="*/ 0 w 151"/>
                  <a:gd name="T99" fmla="*/ 3 h 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1"/>
                  <a:gd name="T151" fmla="*/ 0 h 64"/>
                  <a:gd name="T152" fmla="*/ 151 w 151"/>
                  <a:gd name="T153" fmla="*/ 64 h 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1" h="64">
                    <a:moveTo>
                      <a:pt x="6" y="64"/>
                    </a:moveTo>
                    <a:lnTo>
                      <a:pt x="2" y="49"/>
                    </a:lnTo>
                    <a:lnTo>
                      <a:pt x="4" y="37"/>
                    </a:lnTo>
                    <a:lnTo>
                      <a:pt x="12" y="29"/>
                    </a:lnTo>
                    <a:lnTo>
                      <a:pt x="22" y="24"/>
                    </a:lnTo>
                    <a:lnTo>
                      <a:pt x="35" y="21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3" y="19"/>
                    </a:lnTo>
                    <a:lnTo>
                      <a:pt x="82" y="18"/>
                    </a:lnTo>
                    <a:lnTo>
                      <a:pt x="91" y="16"/>
                    </a:lnTo>
                    <a:lnTo>
                      <a:pt x="102" y="14"/>
                    </a:lnTo>
                    <a:lnTo>
                      <a:pt x="111" y="11"/>
                    </a:lnTo>
                    <a:lnTo>
                      <a:pt x="120" y="9"/>
                    </a:lnTo>
                    <a:lnTo>
                      <a:pt x="130" y="7"/>
                    </a:lnTo>
                    <a:lnTo>
                      <a:pt x="13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1" y="7"/>
                    </a:lnTo>
                    <a:lnTo>
                      <a:pt x="151" y="6"/>
                    </a:lnTo>
                    <a:lnTo>
                      <a:pt x="145" y="3"/>
                    </a:lnTo>
                    <a:lnTo>
                      <a:pt x="139" y="2"/>
                    </a:lnTo>
                    <a:lnTo>
                      <a:pt x="134" y="1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1" y="5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Freeform 199"/>
              <p:cNvSpPr>
                <a:spLocks/>
              </p:cNvSpPr>
              <p:nvPr/>
            </p:nvSpPr>
            <p:spPr bwMode="auto">
              <a:xfrm>
                <a:off x="5404" y="1370"/>
                <a:ext cx="29" cy="12"/>
              </a:xfrm>
              <a:custGeom>
                <a:avLst/>
                <a:gdLst>
                  <a:gd name="T0" fmla="*/ 0 w 144"/>
                  <a:gd name="T1" fmla="*/ 3 h 57"/>
                  <a:gd name="T2" fmla="*/ 0 w 144"/>
                  <a:gd name="T3" fmla="*/ 2 h 57"/>
                  <a:gd name="T4" fmla="*/ 0 w 144"/>
                  <a:gd name="T5" fmla="*/ 1 h 57"/>
                  <a:gd name="T6" fmla="*/ 1 w 144"/>
                  <a:gd name="T7" fmla="*/ 1 h 57"/>
                  <a:gd name="T8" fmla="*/ 1 w 144"/>
                  <a:gd name="T9" fmla="*/ 1 h 57"/>
                  <a:gd name="T10" fmla="*/ 1 w 144"/>
                  <a:gd name="T11" fmla="*/ 1 h 57"/>
                  <a:gd name="T12" fmla="*/ 2 w 144"/>
                  <a:gd name="T13" fmla="*/ 1 h 57"/>
                  <a:gd name="T14" fmla="*/ 2 w 144"/>
                  <a:gd name="T15" fmla="*/ 1 h 57"/>
                  <a:gd name="T16" fmla="*/ 2 w 144"/>
                  <a:gd name="T17" fmla="*/ 1 h 57"/>
                  <a:gd name="T18" fmla="*/ 2 w 144"/>
                  <a:gd name="T19" fmla="*/ 1 h 57"/>
                  <a:gd name="T20" fmla="*/ 2 w 144"/>
                  <a:gd name="T21" fmla="*/ 1 h 57"/>
                  <a:gd name="T22" fmla="*/ 2 w 144"/>
                  <a:gd name="T23" fmla="*/ 1 h 57"/>
                  <a:gd name="T24" fmla="*/ 3 w 144"/>
                  <a:gd name="T25" fmla="*/ 1 h 57"/>
                  <a:gd name="T26" fmla="*/ 3 w 144"/>
                  <a:gd name="T27" fmla="*/ 1 h 57"/>
                  <a:gd name="T28" fmla="*/ 3 w 144"/>
                  <a:gd name="T29" fmla="*/ 1 h 57"/>
                  <a:gd name="T30" fmla="*/ 4 w 144"/>
                  <a:gd name="T31" fmla="*/ 1 h 57"/>
                  <a:gd name="T32" fmla="*/ 4 w 144"/>
                  <a:gd name="T33" fmla="*/ 1 h 57"/>
                  <a:gd name="T34" fmla="*/ 5 w 144"/>
                  <a:gd name="T35" fmla="*/ 1 h 57"/>
                  <a:gd name="T36" fmla="*/ 5 w 144"/>
                  <a:gd name="T37" fmla="*/ 1 h 57"/>
                  <a:gd name="T38" fmla="*/ 5 w 144"/>
                  <a:gd name="T39" fmla="*/ 1 h 57"/>
                  <a:gd name="T40" fmla="*/ 6 w 144"/>
                  <a:gd name="T41" fmla="*/ 1 h 57"/>
                  <a:gd name="T42" fmla="*/ 6 w 144"/>
                  <a:gd name="T43" fmla="*/ 1 h 57"/>
                  <a:gd name="T44" fmla="*/ 6 w 144"/>
                  <a:gd name="T45" fmla="*/ 1 h 57"/>
                  <a:gd name="T46" fmla="*/ 6 w 144"/>
                  <a:gd name="T47" fmla="*/ 1 h 57"/>
                  <a:gd name="T48" fmla="*/ 6 w 144"/>
                  <a:gd name="T49" fmla="*/ 1 h 57"/>
                  <a:gd name="T50" fmla="*/ 6 w 144"/>
                  <a:gd name="T51" fmla="*/ 1 h 57"/>
                  <a:gd name="T52" fmla="*/ 5 w 144"/>
                  <a:gd name="T53" fmla="*/ 1 h 57"/>
                  <a:gd name="T54" fmla="*/ 5 w 144"/>
                  <a:gd name="T55" fmla="*/ 1 h 57"/>
                  <a:gd name="T56" fmla="*/ 5 w 144"/>
                  <a:gd name="T57" fmla="*/ 1 h 57"/>
                  <a:gd name="T58" fmla="*/ 4 w 144"/>
                  <a:gd name="T59" fmla="*/ 1 h 57"/>
                  <a:gd name="T60" fmla="*/ 4 w 144"/>
                  <a:gd name="T61" fmla="*/ 1 h 57"/>
                  <a:gd name="T62" fmla="*/ 4 w 144"/>
                  <a:gd name="T63" fmla="*/ 1 h 57"/>
                  <a:gd name="T64" fmla="*/ 4 w 144"/>
                  <a:gd name="T65" fmla="*/ 1 h 57"/>
                  <a:gd name="T66" fmla="*/ 3 w 144"/>
                  <a:gd name="T67" fmla="*/ 0 h 57"/>
                  <a:gd name="T68" fmla="*/ 3 w 144"/>
                  <a:gd name="T69" fmla="*/ 0 h 57"/>
                  <a:gd name="T70" fmla="*/ 3 w 144"/>
                  <a:gd name="T71" fmla="*/ 0 h 57"/>
                  <a:gd name="T72" fmla="*/ 2 w 144"/>
                  <a:gd name="T73" fmla="*/ 0 h 57"/>
                  <a:gd name="T74" fmla="*/ 2 w 144"/>
                  <a:gd name="T75" fmla="*/ 0 h 57"/>
                  <a:gd name="T76" fmla="*/ 2 w 144"/>
                  <a:gd name="T77" fmla="*/ 0 h 57"/>
                  <a:gd name="T78" fmla="*/ 2 w 144"/>
                  <a:gd name="T79" fmla="*/ 0 h 57"/>
                  <a:gd name="T80" fmla="*/ 1 w 144"/>
                  <a:gd name="T81" fmla="*/ 0 h 57"/>
                  <a:gd name="T82" fmla="*/ 1 w 144"/>
                  <a:gd name="T83" fmla="*/ 0 h 57"/>
                  <a:gd name="T84" fmla="*/ 1 w 144"/>
                  <a:gd name="T85" fmla="*/ 0 h 57"/>
                  <a:gd name="T86" fmla="*/ 1 w 144"/>
                  <a:gd name="T87" fmla="*/ 0 h 57"/>
                  <a:gd name="T88" fmla="*/ 1 w 144"/>
                  <a:gd name="T89" fmla="*/ 0 h 57"/>
                  <a:gd name="T90" fmla="*/ 0 w 144"/>
                  <a:gd name="T91" fmla="*/ 0 h 57"/>
                  <a:gd name="T92" fmla="*/ 0 w 144"/>
                  <a:gd name="T93" fmla="*/ 1 h 57"/>
                  <a:gd name="T94" fmla="*/ 0 w 144"/>
                  <a:gd name="T95" fmla="*/ 1 h 57"/>
                  <a:gd name="T96" fmla="*/ 0 w 144"/>
                  <a:gd name="T97" fmla="*/ 1 h 57"/>
                  <a:gd name="T98" fmla="*/ 0 w 144"/>
                  <a:gd name="T99" fmla="*/ 1 h 57"/>
                  <a:gd name="T100" fmla="*/ 0 w 144"/>
                  <a:gd name="T101" fmla="*/ 2 h 57"/>
                  <a:gd name="T102" fmla="*/ 0 w 144"/>
                  <a:gd name="T103" fmla="*/ 2 h 57"/>
                  <a:gd name="T104" fmla="*/ 0 w 144"/>
                  <a:gd name="T105" fmla="*/ 3 h 57"/>
                  <a:gd name="T106" fmla="*/ 0 w 144"/>
                  <a:gd name="T107" fmla="*/ 3 h 57"/>
                  <a:gd name="T108" fmla="*/ 0 w 144"/>
                  <a:gd name="T109" fmla="*/ 3 h 57"/>
                  <a:gd name="T110" fmla="*/ 0 w 144"/>
                  <a:gd name="T111" fmla="*/ 3 h 57"/>
                  <a:gd name="T112" fmla="*/ 0 w 144"/>
                  <a:gd name="T113" fmla="*/ 3 h 57"/>
                  <a:gd name="T114" fmla="*/ 0 w 144"/>
                  <a:gd name="T115" fmla="*/ 3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4"/>
                  <a:gd name="T175" fmla="*/ 0 h 57"/>
                  <a:gd name="T176" fmla="*/ 144 w 144"/>
                  <a:gd name="T177" fmla="*/ 57 h 5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4" h="57">
                    <a:moveTo>
                      <a:pt x="2" y="57"/>
                    </a:moveTo>
                    <a:lnTo>
                      <a:pt x="4" y="44"/>
                    </a:lnTo>
                    <a:lnTo>
                      <a:pt x="9" y="34"/>
                    </a:lnTo>
                    <a:lnTo>
                      <a:pt x="17" y="27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48" y="23"/>
                    </a:lnTo>
                    <a:lnTo>
                      <a:pt x="52" y="24"/>
                    </a:lnTo>
                    <a:lnTo>
                      <a:pt x="56" y="24"/>
                    </a:lnTo>
                    <a:lnTo>
                      <a:pt x="60" y="25"/>
                    </a:lnTo>
                    <a:lnTo>
                      <a:pt x="64" y="25"/>
                    </a:lnTo>
                    <a:lnTo>
                      <a:pt x="74" y="25"/>
                    </a:lnTo>
                    <a:lnTo>
                      <a:pt x="84" y="25"/>
                    </a:lnTo>
                    <a:lnTo>
                      <a:pt x="94" y="25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23" y="27"/>
                    </a:lnTo>
                    <a:lnTo>
                      <a:pt x="134" y="28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8"/>
                    </a:lnTo>
                    <a:lnTo>
                      <a:pt x="137" y="25"/>
                    </a:lnTo>
                    <a:lnTo>
                      <a:pt x="131" y="23"/>
                    </a:lnTo>
                    <a:lnTo>
                      <a:pt x="123" y="21"/>
                    </a:lnTo>
                    <a:lnTo>
                      <a:pt x="115" y="19"/>
                    </a:lnTo>
                    <a:lnTo>
                      <a:pt x="108" y="18"/>
                    </a:lnTo>
                    <a:lnTo>
                      <a:pt x="101" y="16"/>
                    </a:lnTo>
                    <a:lnTo>
                      <a:pt x="94" y="15"/>
                    </a:lnTo>
                    <a:lnTo>
                      <a:pt x="87" y="13"/>
                    </a:lnTo>
                    <a:lnTo>
                      <a:pt x="80" y="11"/>
                    </a:lnTo>
                    <a:lnTo>
                      <a:pt x="74" y="8"/>
                    </a:lnTo>
                    <a:lnTo>
                      <a:pt x="67" y="6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Freeform 200"/>
              <p:cNvSpPr>
                <a:spLocks/>
              </p:cNvSpPr>
              <p:nvPr/>
            </p:nvSpPr>
            <p:spPr bwMode="auto">
              <a:xfrm>
                <a:off x="5422" y="1385"/>
                <a:ext cx="8" cy="9"/>
              </a:xfrm>
              <a:custGeom>
                <a:avLst/>
                <a:gdLst>
                  <a:gd name="T0" fmla="*/ 0 w 40"/>
                  <a:gd name="T1" fmla="*/ 0 h 47"/>
                  <a:gd name="T2" fmla="*/ 0 w 40"/>
                  <a:gd name="T3" fmla="*/ 0 h 47"/>
                  <a:gd name="T4" fmla="*/ 0 w 40"/>
                  <a:gd name="T5" fmla="*/ 0 h 47"/>
                  <a:gd name="T6" fmla="*/ 1 w 40"/>
                  <a:gd name="T7" fmla="*/ 0 h 47"/>
                  <a:gd name="T8" fmla="*/ 1 w 40"/>
                  <a:gd name="T9" fmla="*/ 0 h 47"/>
                  <a:gd name="T10" fmla="*/ 1 w 40"/>
                  <a:gd name="T11" fmla="*/ 0 h 47"/>
                  <a:gd name="T12" fmla="*/ 1 w 40"/>
                  <a:gd name="T13" fmla="*/ 0 h 47"/>
                  <a:gd name="T14" fmla="*/ 1 w 40"/>
                  <a:gd name="T15" fmla="*/ 0 h 47"/>
                  <a:gd name="T16" fmla="*/ 1 w 40"/>
                  <a:gd name="T17" fmla="*/ 1 h 47"/>
                  <a:gd name="T18" fmla="*/ 1 w 40"/>
                  <a:gd name="T19" fmla="*/ 1 h 47"/>
                  <a:gd name="T20" fmla="*/ 1 w 40"/>
                  <a:gd name="T21" fmla="*/ 1 h 47"/>
                  <a:gd name="T22" fmla="*/ 1 w 40"/>
                  <a:gd name="T23" fmla="*/ 1 h 47"/>
                  <a:gd name="T24" fmla="*/ 1 w 40"/>
                  <a:gd name="T25" fmla="*/ 2 h 47"/>
                  <a:gd name="T26" fmla="*/ 1 w 40"/>
                  <a:gd name="T27" fmla="*/ 2 h 47"/>
                  <a:gd name="T28" fmla="*/ 1 w 40"/>
                  <a:gd name="T29" fmla="*/ 2 h 47"/>
                  <a:gd name="T30" fmla="*/ 2 w 40"/>
                  <a:gd name="T31" fmla="*/ 2 h 47"/>
                  <a:gd name="T32" fmla="*/ 2 w 40"/>
                  <a:gd name="T33" fmla="*/ 2 h 47"/>
                  <a:gd name="T34" fmla="*/ 2 w 40"/>
                  <a:gd name="T35" fmla="*/ 1 h 47"/>
                  <a:gd name="T36" fmla="*/ 2 w 40"/>
                  <a:gd name="T37" fmla="*/ 1 h 47"/>
                  <a:gd name="T38" fmla="*/ 2 w 40"/>
                  <a:gd name="T39" fmla="*/ 1 h 47"/>
                  <a:gd name="T40" fmla="*/ 1 w 40"/>
                  <a:gd name="T41" fmla="*/ 0 h 47"/>
                  <a:gd name="T42" fmla="*/ 1 w 40"/>
                  <a:gd name="T43" fmla="*/ 0 h 47"/>
                  <a:gd name="T44" fmla="*/ 1 w 40"/>
                  <a:gd name="T45" fmla="*/ 0 h 47"/>
                  <a:gd name="T46" fmla="*/ 1 w 40"/>
                  <a:gd name="T47" fmla="*/ 0 h 47"/>
                  <a:gd name="T48" fmla="*/ 1 w 40"/>
                  <a:gd name="T49" fmla="*/ 0 h 47"/>
                  <a:gd name="T50" fmla="*/ 1 w 40"/>
                  <a:gd name="T51" fmla="*/ 0 h 47"/>
                  <a:gd name="T52" fmla="*/ 0 w 40"/>
                  <a:gd name="T53" fmla="*/ 0 h 47"/>
                  <a:gd name="T54" fmla="*/ 0 w 40"/>
                  <a:gd name="T55" fmla="*/ 0 h 47"/>
                  <a:gd name="T56" fmla="*/ 0 w 40"/>
                  <a:gd name="T57" fmla="*/ 0 h 47"/>
                  <a:gd name="T58" fmla="*/ 0 w 40"/>
                  <a:gd name="T59" fmla="*/ 0 h 47"/>
                  <a:gd name="T60" fmla="*/ 0 w 40"/>
                  <a:gd name="T61" fmla="*/ 0 h 47"/>
                  <a:gd name="T62" fmla="*/ 0 w 40"/>
                  <a:gd name="T63" fmla="*/ 0 h 47"/>
                  <a:gd name="T64" fmla="*/ 0 w 40"/>
                  <a:gd name="T65" fmla="*/ 0 h 47"/>
                  <a:gd name="T66" fmla="*/ 0 w 40"/>
                  <a:gd name="T67" fmla="*/ 0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"/>
                  <a:gd name="T103" fmla="*/ 0 h 47"/>
                  <a:gd name="T104" fmla="*/ 40 w 40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" h="47">
                    <a:moveTo>
                      <a:pt x="0" y="5"/>
                    </a:moveTo>
                    <a:lnTo>
                      <a:pt x="4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7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4" y="39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0" y="35"/>
                    </a:lnTo>
                    <a:lnTo>
                      <a:pt x="40" y="26"/>
                    </a:lnTo>
                    <a:lnTo>
                      <a:pt x="39" y="18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Freeform 201"/>
              <p:cNvSpPr>
                <a:spLocks/>
              </p:cNvSpPr>
              <p:nvPr/>
            </p:nvSpPr>
            <p:spPr bwMode="auto">
              <a:xfrm>
                <a:off x="5427" y="1380"/>
                <a:ext cx="8" cy="7"/>
              </a:xfrm>
              <a:custGeom>
                <a:avLst/>
                <a:gdLst>
                  <a:gd name="T0" fmla="*/ 0 w 41"/>
                  <a:gd name="T1" fmla="*/ 0 h 36"/>
                  <a:gd name="T2" fmla="*/ 0 w 41"/>
                  <a:gd name="T3" fmla="*/ 0 h 36"/>
                  <a:gd name="T4" fmla="*/ 1 w 41"/>
                  <a:gd name="T5" fmla="*/ 0 h 36"/>
                  <a:gd name="T6" fmla="*/ 1 w 41"/>
                  <a:gd name="T7" fmla="*/ 0 h 36"/>
                  <a:gd name="T8" fmla="*/ 1 w 41"/>
                  <a:gd name="T9" fmla="*/ 0 h 36"/>
                  <a:gd name="T10" fmla="*/ 1 w 41"/>
                  <a:gd name="T11" fmla="*/ 1 h 36"/>
                  <a:gd name="T12" fmla="*/ 1 w 41"/>
                  <a:gd name="T13" fmla="*/ 1 h 36"/>
                  <a:gd name="T14" fmla="*/ 1 w 41"/>
                  <a:gd name="T15" fmla="*/ 1 h 36"/>
                  <a:gd name="T16" fmla="*/ 2 w 41"/>
                  <a:gd name="T17" fmla="*/ 1 h 36"/>
                  <a:gd name="T18" fmla="*/ 2 w 41"/>
                  <a:gd name="T19" fmla="*/ 1 h 36"/>
                  <a:gd name="T20" fmla="*/ 2 w 41"/>
                  <a:gd name="T21" fmla="*/ 1 h 36"/>
                  <a:gd name="T22" fmla="*/ 2 w 41"/>
                  <a:gd name="T23" fmla="*/ 1 h 36"/>
                  <a:gd name="T24" fmla="*/ 2 w 41"/>
                  <a:gd name="T25" fmla="*/ 1 h 36"/>
                  <a:gd name="T26" fmla="*/ 2 w 41"/>
                  <a:gd name="T27" fmla="*/ 1 h 36"/>
                  <a:gd name="T28" fmla="*/ 1 w 41"/>
                  <a:gd name="T29" fmla="*/ 1 h 36"/>
                  <a:gd name="T30" fmla="*/ 1 w 41"/>
                  <a:gd name="T31" fmla="*/ 1 h 36"/>
                  <a:gd name="T32" fmla="*/ 1 w 41"/>
                  <a:gd name="T33" fmla="*/ 0 h 36"/>
                  <a:gd name="T34" fmla="*/ 1 w 41"/>
                  <a:gd name="T35" fmla="*/ 0 h 36"/>
                  <a:gd name="T36" fmla="*/ 1 w 41"/>
                  <a:gd name="T37" fmla="*/ 0 h 36"/>
                  <a:gd name="T38" fmla="*/ 1 w 41"/>
                  <a:gd name="T39" fmla="*/ 0 h 36"/>
                  <a:gd name="T40" fmla="*/ 1 w 41"/>
                  <a:gd name="T41" fmla="*/ 0 h 36"/>
                  <a:gd name="T42" fmla="*/ 0 w 41"/>
                  <a:gd name="T43" fmla="*/ 0 h 36"/>
                  <a:gd name="T44" fmla="*/ 0 w 41"/>
                  <a:gd name="T45" fmla="*/ 0 h 36"/>
                  <a:gd name="T46" fmla="*/ 0 w 41"/>
                  <a:gd name="T47" fmla="*/ 0 h 36"/>
                  <a:gd name="T48" fmla="*/ 0 w 41"/>
                  <a:gd name="T49" fmla="*/ 0 h 36"/>
                  <a:gd name="T50" fmla="*/ 0 w 41"/>
                  <a:gd name="T51" fmla="*/ 0 h 36"/>
                  <a:gd name="T52" fmla="*/ 0 w 41"/>
                  <a:gd name="T53" fmla="*/ 0 h 36"/>
                  <a:gd name="T54" fmla="*/ 0 w 41"/>
                  <a:gd name="T55" fmla="*/ 0 h 36"/>
                  <a:gd name="T56" fmla="*/ 0 w 41"/>
                  <a:gd name="T57" fmla="*/ 0 h 36"/>
                  <a:gd name="T58" fmla="*/ 0 w 41"/>
                  <a:gd name="T59" fmla="*/ 0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"/>
                  <a:gd name="T91" fmla="*/ 0 h 36"/>
                  <a:gd name="T92" fmla="*/ 41 w 41"/>
                  <a:gd name="T93" fmla="*/ 36 h 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" h="36">
                    <a:moveTo>
                      <a:pt x="0" y="0"/>
                    </a:moveTo>
                    <a:lnTo>
                      <a:pt x="7" y="2"/>
                    </a:lnTo>
                    <a:lnTo>
                      <a:pt x="15" y="4"/>
                    </a:lnTo>
                    <a:lnTo>
                      <a:pt x="21" y="7"/>
                    </a:lnTo>
                    <a:lnTo>
                      <a:pt x="27" y="12"/>
                    </a:lnTo>
                    <a:lnTo>
                      <a:pt x="31" y="17"/>
                    </a:lnTo>
                    <a:lnTo>
                      <a:pt x="35" y="22"/>
                    </a:lnTo>
                    <a:lnTo>
                      <a:pt x="38" y="29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5" y="17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Freeform 202"/>
              <p:cNvSpPr>
                <a:spLocks/>
              </p:cNvSpPr>
              <p:nvPr/>
            </p:nvSpPr>
            <p:spPr bwMode="auto">
              <a:xfrm>
                <a:off x="5430" y="1376"/>
                <a:ext cx="8" cy="7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1 w 39"/>
                  <a:gd name="T5" fmla="*/ 0 h 38"/>
                  <a:gd name="T6" fmla="*/ 1 w 39"/>
                  <a:gd name="T7" fmla="*/ 0 h 38"/>
                  <a:gd name="T8" fmla="*/ 1 w 39"/>
                  <a:gd name="T9" fmla="*/ 0 h 38"/>
                  <a:gd name="T10" fmla="*/ 1 w 39"/>
                  <a:gd name="T11" fmla="*/ 1 h 38"/>
                  <a:gd name="T12" fmla="*/ 1 w 39"/>
                  <a:gd name="T13" fmla="*/ 1 h 38"/>
                  <a:gd name="T14" fmla="*/ 1 w 39"/>
                  <a:gd name="T15" fmla="*/ 1 h 38"/>
                  <a:gd name="T16" fmla="*/ 1 w 39"/>
                  <a:gd name="T17" fmla="*/ 1 h 38"/>
                  <a:gd name="T18" fmla="*/ 1 w 39"/>
                  <a:gd name="T19" fmla="*/ 1 h 38"/>
                  <a:gd name="T20" fmla="*/ 2 w 39"/>
                  <a:gd name="T21" fmla="*/ 1 h 38"/>
                  <a:gd name="T22" fmla="*/ 2 w 39"/>
                  <a:gd name="T23" fmla="*/ 1 h 38"/>
                  <a:gd name="T24" fmla="*/ 2 w 39"/>
                  <a:gd name="T25" fmla="*/ 1 h 38"/>
                  <a:gd name="T26" fmla="*/ 2 w 39"/>
                  <a:gd name="T27" fmla="*/ 1 h 38"/>
                  <a:gd name="T28" fmla="*/ 1 w 39"/>
                  <a:gd name="T29" fmla="*/ 1 h 38"/>
                  <a:gd name="T30" fmla="*/ 1 w 39"/>
                  <a:gd name="T31" fmla="*/ 1 h 38"/>
                  <a:gd name="T32" fmla="*/ 1 w 39"/>
                  <a:gd name="T33" fmla="*/ 0 h 38"/>
                  <a:gd name="T34" fmla="*/ 1 w 39"/>
                  <a:gd name="T35" fmla="*/ 0 h 38"/>
                  <a:gd name="T36" fmla="*/ 1 w 39"/>
                  <a:gd name="T37" fmla="*/ 0 h 38"/>
                  <a:gd name="T38" fmla="*/ 0 w 39"/>
                  <a:gd name="T39" fmla="*/ 0 h 38"/>
                  <a:gd name="T40" fmla="*/ 0 w 39"/>
                  <a:gd name="T41" fmla="*/ 0 h 38"/>
                  <a:gd name="T42" fmla="*/ 0 w 39"/>
                  <a:gd name="T43" fmla="*/ 0 h 38"/>
                  <a:gd name="T44" fmla="*/ 0 w 39"/>
                  <a:gd name="T45" fmla="*/ 0 h 38"/>
                  <a:gd name="T46" fmla="*/ 0 w 39"/>
                  <a:gd name="T47" fmla="*/ 0 h 38"/>
                  <a:gd name="T48" fmla="*/ 0 w 39"/>
                  <a:gd name="T49" fmla="*/ 0 h 38"/>
                  <a:gd name="T50" fmla="*/ 0 w 39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"/>
                  <a:gd name="T79" fmla="*/ 0 h 38"/>
                  <a:gd name="T80" fmla="*/ 39 w 39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" h="38">
                    <a:moveTo>
                      <a:pt x="0" y="0"/>
                    </a:move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5" y="12"/>
                    </a:lnTo>
                    <a:lnTo>
                      <a:pt x="28" y="19"/>
                    </a:lnTo>
                    <a:lnTo>
                      <a:pt x="31" y="25"/>
                    </a:lnTo>
                    <a:lnTo>
                      <a:pt x="33" y="31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8" y="37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4" y="16"/>
                    </a:lnTo>
                    <a:lnTo>
                      <a:pt x="30" y="9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Freeform 203"/>
              <p:cNvSpPr>
                <a:spLocks/>
              </p:cNvSpPr>
              <p:nvPr/>
            </p:nvSpPr>
            <p:spPr bwMode="auto">
              <a:xfrm>
                <a:off x="5441" y="1437"/>
                <a:ext cx="96" cy="75"/>
              </a:xfrm>
              <a:custGeom>
                <a:avLst/>
                <a:gdLst>
                  <a:gd name="T0" fmla="*/ 1 w 482"/>
                  <a:gd name="T1" fmla="*/ 1 h 371"/>
                  <a:gd name="T2" fmla="*/ 2 w 482"/>
                  <a:gd name="T3" fmla="*/ 3 h 371"/>
                  <a:gd name="T4" fmla="*/ 3 w 482"/>
                  <a:gd name="T5" fmla="*/ 4 h 371"/>
                  <a:gd name="T6" fmla="*/ 5 w 482"/>
                  <a:gd name="T7" fmla="*/ 6 h 371"/>
                  <a:gd name="T8" fmla="*/ 6 w 482"/>
                  <a:gd name="T9" fmla="*/ 8 h 371"/>
                  <a:gd name="T10" fmla="*/ 8 w 482"/>
                  <a:gd name="T11" fmla="*/ 9 h 371"/>
                  <a:gd name="T12" fmla="*/ 10 w 482"/>
                  <a:gd name="T13" fmla="*/ 11 h 371"/>
                  <a:gd name="T14" fmla="*/ 12 w 482"/>
                  <a:gd name="T15" fmla="*/ 12 h 371"/>
                  <a:gd name="T16" fmla="*/ 13 w 482"/>
                  <a:gd name="T17" fmla="*/ 13 h 371"/>
                  <a:gd name="T18" fmla="*/ 14 w 482"/>
                  <a:gd name="T19" fmla="*/ 14 h 371"/>
                  <a:gd name="T20" fmla="*/ 15 w 482"/>
                  <a:gd name="T21" fmla="*/ 14 h 371"/>
                  <a:gd name="T22" fmla="*/ 16 w 482"/>
                  <a:gd name="T23" fmla="*/ 14 h 371"/>
                  <a:gd name="T24" fmla="*/ 17 w 482"/>
                  <a:gd name="T25" fmla="*/ 15 h 371"/>
                  <a:gd name="T26" fmla="*/ 17 w 482"/>
                  <a:gd name="T27" fmla="*/ 15 h 371"/>
                  <a:gd name="T28" fmla="*/ 18 w 482"/>
                  <a:gd name="T29" fmla="*/ 15 h 371"/>
                  <a:gd name="T30" fmla="*/ 18 w 482"/>
                  <a:gd name="T31" fmla="*/ 15 h 371"/>
                  <a:gd name="T32" fmla="*/ 18 w 482"/>
                  <a:gd name="T33" fmla="*/ 15 h 371"/>
                  <a:gd name="T34" fmla="*/ 19 w 482"/>
                  <a:gd name="T35" fmla="*/ 15 h 371"/>
                  <a:gd name="T36" fmla="*/ 19 w 482"/>
                  <a:gd name="T37" fmla="*/ 15 h 371"/>
                  <a:gd name="T38" fmla="*/ 19 w 482"/>
                  <a:gd name="T39" fmla="*/ 15 h 371"/>
                  <a:gd name="T40" fmla="*/ 19 w 482"/>
                  <a:gd name="T41" fmla="*/ 15 h 371"/>
                  <a:gd name="T42" fmla="*/ 19 w 482"/>
                  <a:gd name="T43" fmla="*/ 15 h 371"/>
                  <a:gd name="T44" fmla="*/ 18 w 482"/>
                  <a:gd name="T45" fmla="*/ 14 h 371"/>
                  <a:gd name="T46" fmla="*/ 18 w 482"/>
                  <a:gd name="T47" fmla="*/ 14 h 371"/>
                  <a:gd name="T48" fmla="*/ 17 w 482"/>
                  <a:gd name="T49" fmla="*/ 14 h 371"/>
                  <a:gd name="T50" fmla="*/ 16 w 482"/>
                  <a:gd name="T51" fmla="*/ 14 h 371"/>
                  <a:gd name="T52" fmla="*/ 15 w 482"/>
                  <a:gd name="T53" fmla="*/ 13 h 371"/>
                  <a:gd name="T54" fmla="*/ 14 w 482"/>
                  <a:gd name="T55" fmla="*/ 13 h 371"/>
                  <a:gd name="T56" fmla="*/ 12 w 482"/>
                  <a:gd name="T57" fmla="*/ 12 h 371"/>
                  <a:gd name="T58" fmla="*/ 10 w 482"/>
                  <a:gd name="T59" fmla="*/ 11 h 371"/>
                  <a:gd name="T60" fmla="*/ 9 w 482"/>
                  <a:gd name="T61" fmla="*/ 9 h 371"/>
                  <a:gd name="T62" fmla="*/ 7 w 482"/>
                  <a:gd name="T63" fmla="*/ 8 h 371"/>
                  <a:gd name="T64" fmla="*/ 5 w 482"/>
                  <a:gd name="T65" fmla="*/ 6 h 371"/>
                  <a:gd name="T66" fmla="*/ 4 w 482"/>
                  <a:gd name="T67" fmla="*/ 4 h 371"/>
                  <a:gd name="T68" fmla="*/ 2 w 482"/>
                  <a:gd name="T69" fmla="*/ 3 h 371"/>
                  <a:gd name="T70" fmla="*/ 1 w 482"/>
                  <a:gd name="T71" fmla="*/ 1 h 371"/>
                  <a:gd name="T72" fmla="*/ 0 w 482"/>
                  <a:gd name="T73" fmla="*/ 0 h 371"/>
                  <a:gd name="T74" fmla="*/ 0 w 482"/>
                  <a:gd name="T75" fmla="*/ 0 h 371"/>
                  <a:gd name="T76" fmla="*/ 0 w 482"/>
                  <a:gd name="T77" fmla="*/ 0 h 3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2"/>
                  <a:gd name="T118" fmla="*/ 0 h 371"/>
                  <a:gd name="T119" fmla="*/ 482 w 482"/>
                  <a:gd name="T120" fmla="*/ 371 h 3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2" h="371">
                    <a:moveTo>
                      <a:pt x="0" y="0"/>
                    </a:moveTo>
                    <a:lnTo>
                      <a:pt x="16" y="22"/>
                    </a:lnTo>
                    <a:lnTo>
                      <a:pt x="32" y="45"/>
                    </a:lnTo>
                    <a:lnTo>
                      <a:pt x="49" y="67"/>
                    </a:lnTo>
                    <a:lnTo>
                      <a:pt x="66" y="90"/>
                    </a:lnTo>
                    <a:lnTo>
                      <a:pt x="85" y="111"/>
                    </a:lnTo>
                    <a:lnTo>
                      <a:pt x="103" y="132"/>
                    </a:lnTo>
                    <a:lnTo>
                      <a:pt x="121" y="153"/>
                    </a:lnTo>
                    <a:lnTo>
                      <a:pt x="141" y="173"/>
                    </a:lnTo>
                    <a:lnTo>
                      <a:pt x="161" y="193"/>
                    </a:lnTo>
                    <a:lnTo>
                      <a:pt x="182" y="211"/>
                    </a:lnTo>
                    <a:lnTo>
                      <a:pt x="203" y="230"/>
                    </a:lnTo>
                    <a:lnTo>
                      <a:pt x="225" y="247"/>
                    </a:lnTo>
                    <a:lnTo>
                      <a:pt x="247" y="265"/>
                    </a:lnTo>
                    <a:lnTo>
                      <a:pt x="270" y="280"/>
                    </a:lnTo>
                    <a:lnTo>
                      <a:pt x="293" y="295"/>
                    </a:lnTo>
                    <a:lnTo>
                      <a:pt x="318" y="310"/>
                    </a:lnTo>
                    <a:lnTo>
                      <a:pt x="331" y="317"/>
                    </a:lnTo>
                    <a:lnTo>
                      <a:pt x="344" y="324"/>
                    </a:lnTo>
                    <a:lnTo>
                      <a:pt x="357" y="330"/>
                    </a:lnTo>
                    <a:lnTo>
                      <a:pt x="371" y="336"/>
                    </a:lnTo>
                    <a:lnTo>
                      <a:pt x="385" y="342"/>
                    </a:lnTo>
                    <a:lnTo>
                      <a:pt x="398" y="347"/>
                    </a:lnTo>
                    <a:lnTo>
                      <a:pt x="413" y="353"/>
                    </a:lnTo>
                    <a:lnTo>
                      <a:pt x="426" y="358"/>
                    </a:lnTo>
                    <a:lnTo>
                      <a:pt x="430" y="359"/>
                    </a:lnTo>
                    <a:lnTo>
                      <a:pt x="434" y="361"/>
                    </a:lnTo>
                    <a:lnTo>
                      <a:pt x="438" y="362"/>
                    </a:lnTo>
                    <a:lnTo>
                      <a:pt x="443" y="363"/>
                    </a:lnTo>
                    <a:lnTo>
                      <a:pt x="447" y="365"/>
                    </a:lnTo>
                    <a:lnTo>
                      <a:pt x="451" y="366"/>
                    </a:lnTo>
                    <a:lnTo>
                      <a:pt x="456" y="367"/>
                    </a:lnTo>
                    <a:lnTo>
                      <a:pt x="460" y="368"/>
                    </a:lnTo>
                    <a:lnTo>
                      <a:pt x="464" y="369"/>
                    </a:lnTo>
                    <a:lnTo>
                      <a:pt x="469" y="369"/>
                    </a:lnTo>
                    <a:lnTo>
                      <a:pt x="474" y="370"/>
                    </a:lnTo>
                    <a:lnTo>
                      <a:pt x="476" y="370"/>
                    </a:lnTo>
                    <a:lnTo>
                      <a:pt x="478" y="371"/>
                    </a:lnTo>
                    <a:lnTo>
                      <a:pt x="481" y="369"/>
                    </a:lnTo>
                    <a:lnTo>
                      <a:pt x="482" y="366"/>
                    </a:lnTo>
                    <a:lnTo>
                      <a:pt x="482" y="363"/>
                    </a:lnTo>
                    <a:lnTo>
                      <a:pt x="479" y="360"/>
                    </a:lnTo>
                    <a:lnTo>
                      <a:pt x="475" y="357"/>
                    </a:lnTo>
                    <a:lnTo>
                      <a:pt x="470" y="354"/>
                    </a:lnTo>
                    <a:lnTo>
                      <a:pt x="465" y="352"/>
                    </a:lnTo>
                    <a:lnTo>
                      <a:pt x="459" y="351"/>
                    </a:lnTo>
                    <a:lnTo>
                      <a:pt x="453" y="348"/>
                    </a:lnTo>
                    <a:lnTo>
                      <a:pt x="448" y="347"/>
                    </a:lnTo>
                    <a:lnTo>
                      <a:pt x="443" y="346"/>
                    </a:lnTo>
                    <a:lnTo>
                      <a:pt x="430" y="342"/>
                    </a:lnTo>
                    <a:lnTo>
                      <a:pt x="416" y="337"/>
                    </a:lnTo>
                    <a:lnTo>
                      <a:pt x="402" y="332"/>
                    </a:lnTo>
                    <a:lnTo>
                      <a:pt x="388" y="327"/>
                    </a:lnTo>
                    <a:lnTo>
                      <a:pt x="375" y="321"/>
                    </a:lnTo>
                    <a:lnTo>
                      <a:pt x="361" y="315"/>
                    </a:lnTo>
                    <a:lnTo>
                      <a:pt x="348" y="309"/>
                    </a:lnTo>
                    <a:lnTo>
                      <a:pt x="335" y="302"/>
                    </a:lnTo>
                    <a:lnTo>
                      <a:pt x="309" y="289"/>
                    </a:lnTo>
                    <a:lnTo>
                      <a:pt x="285" y="275"/>
                    </a:lnTo>
                    <a:lnTo>
                      <a:pt x="260" y="260"/>
                    </a:lnTo>
                    <a:lnTo>
                      <a:pt x="237" y="243"/>
                    </a:lnTo>
                    <a:lnTo>
                      <a:pt x="214" y="227"/>
                    </a:lnTo>
                    <a:lnTo>
                      <a:pt x="192" y="209"/>
                    </a:lnTo>
                    <a:lnTo>
                      <a:pt x="170" y="191"/>
                    </a:lnTo>
                    <a:lnTo>
                      <a:pt x="149" y="172"/>
                    </a:lnTo>
                    <a:lnTo>
                      <a:pt x="128" y="152"/>
                    </a:lnTo>
                    <a:lnTo>
                      <a:pt x="109" y="132"/>
                    </a:lnTo>
                    <a:lnTo>
                      <a:pt x="90" y="111"/>
                    </a:lnTo>
                    <a:lnTo>
                      <a:pt x="70" y="90"/>
                    </a:lnTo>
                    <a:lnTo>
                      <a:pt x="52" y="68"/>
                    </a:lnTo>
                    <a:lnTo>
                      <a:pt x="34" y="46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Freeform 204"/>
              <p:cNvSpPr>
                <a:spLocks/>
              </p:cNvSpPr>
              <p:nvPr/>
            </p:nvSpPr>
            <p:spPr bwMode="auto">
              <a:xfrm>
                <a:off x="5458" y="1410"/>
                <a:ext cx="85" cy="68"/>
              </a:xfrm>
              <a:custGeom>
                <a:avLst/>
                <a:gdLst>
                  <a:gd name="T0" fmla="*/ 0 w 424"/>
                  <a:gd name="T1" fmla="*/ 0 h 338"/>
                  <a:gd name="T2" fmla="*/ 1 w 424"/>
                  <a:gd name="T3" fmla="*/ 1 h 338"/>
                  <a:gd name="T4" fmla="*/ 2 w 424"/>
                  <a:gd name="T5" fmla="*/ 2 h 338"/>
                  <a:gd name="T6" fmla="*/ 3 w 424"/>
                  <a:gd name="T7" fmla="*/ 3 h 338"/>
                  <a:gd name="T8" fmla="*/ 4 w 424"/>
                  <a:gd name="T9" fmla="*/ 4 h 338"/>
                  <a:gd name="T10" fmla="*/ 5 w 424"/>
                  <a:gd name="T11" fmla="*/ 5 h 338"/>
                  <a:gd name="T12" fmla="*/ 7 w 424"/>
                  <a:gd name="T13" fmla="*/ 5 h 338"/>
                  <a:gd name="T14" fmla="*/ 8 w 424"/>
                  <a:gd name="T15" fmla="*/ 5 h 338"/>
                  <a:gd name="T16" fmla="*/ 9 w 424"/>
                  <a:gd name="T17" fmla="*/ 6 h 338"/>
                  <a:gd name="T18" fmla="*/ 10 w 424"/>
                  <a:gd name="T19" fmla="*/ 6 h 338"/>
                  <a:gd name="T20" fmla="*/ 11 w 424"/>
                  <a:gd name="T21" fmla="*/ 6 h 338"/>
                  <a:gd name="T22" fmla="*/ 11 w 424"/>
                  <a:gd name="T23" fmla="*/ 6 h 338"/>
                  <a:gd name="T24" fmla="*/ 12 w 424"/>
                  <a:gd name="T25" fmla="*/ 7 h 338"/>
                  <a:gd name="T26" fmla="*/ 13 w 424"/>
                  <a:gd name="T27" fmla="*/ 7 h 338"/>
                  <a:gd name="T28" fmla="*/ 13 w 424"/>
                  <a:gd name="T29" fmla="*/ 8 h 338"/>
                  <a:gd name="T30" fmla="*/ 14 w 424"/>
                  <a:gd name="T31" fmla="*/ 8 h 338"/>
                  <a:gd name="T32" fmla="*/ 15 w 424"/>
                  <a:gd name="T33" fmla="*/ 9 h 338"/>
                  <a:gd name="T34" fmla="*/ 16 w 424"/>
                  <a:gd name="T35" fmla="*/ 10 h 338"/>
                  <a:gd name="T36" fmla="*/ 16 w 424"/>
                  <a:gd name="T37" fmla="*/ 11 h 338"/>
                  <a:gd name="T38" fmla="*/ 17 w 424"/>
                  <a:gd name="T39" fmla="*/ 13 h 338"/>
                  <a:gd name="T40" fmla="*/ 17 w 424"/>
                  <a:gd name="T41" fmla="*/ 14 h 338"/>
                  <a:gd name="T42" fmla="*/ 17 w 424"/>
                  <a:gd name="T43" fmla="*/ 14 h 338"/>
                  <a:gd name="T44" fmla="*/ 17 w 424"/>
                  <a:gd name="T45" fmla="*/ 13 h 338"/>
                  <a:gd name="T46" fmla="*/ 17 w 424"/>
                  <a:gd name="T47" fmla="*/ 12 h 338"/>
                  <a:gd name="T48" fmla="*/ 16 w 424"/>
                  <a:gd name="T49" fmla="*/ 10 h 338"/>
                  <a:gd name="T50" fmla="*/ 16 w 424"/>
                  <a:gd name="T51" fmla="*/ 9 h 338"/>
                  <a:gd name="T52" fmla="*/ 15 w 424"/>
                  <a:gd name="T53" fmla="*/ 8 h 338"/>
                  <a:gd name="T54" fmla="*/ 14 w 424"/>
                  <a:gd name="T55" fmla="*/ 8 h 338"/>
                  <a:gd name="T56" fmla="*/ 14 w 424"/>
                  <a:gd name="T57" fmla="*/ 7 h 338"/>
                  <a:gd name="T58" fmla="*/ 13 w 424"/>
                  <a:gd name="T59" fmla="*/ 7 h 338"/>
                  <a:gd name="T60" fmla="*/ 13 w 424"/>
                  <a:gd name="T61" fmla="*/ 7 h 338"/>
                  <a:gd name="T62" fmla="*/ 12 w 424"/>
                  <a:gd name="T63" fmla="*/ 6 h 338"/>
                  <a:gd name="T64" fmla="*/ 12 w 424"/>
                  <a:gd name="T65" fmla="*/ 6 h 338"/>
                  <a:gd name="T66" fmla="*/ 11 w 424"/>
                  <a:gd name="T67" fmla="*/ 5 h 338"/>
                  <a:gd name="T68" fmla="*/ 10 w 424"/>
                  <a:gd name="T69" fmla="*/ 5 h 338"/>
                  <a:gd name="T70" fmla="*/ 8 w 424"/>
                  <a:gd name="T71" fmla="*/ 5 h 338"/>
                  <a:gd name="T72" fmla="*/ 7 w 424"/>
                  <a:gd name="T73" fmla="*/ 4 h 338"/>
                  <a:gd name="T74" fmla="*/ 5 w 424"/>
                  <a:gd name="T75" fmla="*/ 4 h 338"/>
                  <a:gd name="T76" fmla="*/ 4 w 424"/>
                  <a:gd name="T77" fmla="*/ 4 h 338"/>
                  <a:gd name="T78" fmla="*/ 3 w 424"/>
                  <a:gd name="T79" fmla="*/ 3 h 338"/>
                  <a:gd name="T80" fmla="*/ 3 w 424"/>
                  <a:gd name="T81" fmla="*/ 3 h 338"/>
                  <a:gd name="T82" fmla="*/ 2 w 424"/>
                  <a:gd name="T83" fmla="*/ 2 h 338"/>
                  <a:gd name="T84" fmla="*/ 2 w 424"/>
                  <a:gd name="T85" fmla="*/ 2 h 338"/>
                  <a:gd name="T86" fmla="*/ 1 w 424"/>
                  <a:gd name="T87" fmla="*/ 1 h 338"/>
                  <a:gd name="T88" fmla="*/ 1 w 424"/>
                  <a:gd name="T89" fmla="*/ 1 h 338"/>
                  <a:gd name="T90" fmla="*/ 0 w 424"/>
                  <a:gd name="T91" fmla="*/ 0 h 338"/>
                  <a:gd name="T92" fmla="*/ 0 w 424"/>
                  <a:gd name="T93" fmla="*/ 0 h 338"/>
                  <a:gd name="T94" fmla="*/ 0 w 424"/>
                  <a:gd name="T95" fmla="*/ 0 h 338"/>
                  <a:gd name="T96" fmla="*/ 0 w 424"/>
                  <a:gd name="T97" fmla="*/ 0 h 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4"/>
                  <a:gd name="T148" fmla="*/ 0 h 338"/>
                  <a:gd name="T149" fmla="*/ 424 w 424"/>
                  <a:gd name="T150" fmla="*/ 338 h 3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4" h="338">
                    <a:moveTo>
                      <a:pt x="0" y="1"/>
                    </a:moveTo>
                    <a:lnTo>
                      <a:pt x="10" y="12"/>
                    </a:lnTo>
                    <a:lnTo>
                      <a:pt x="20" y="25"/>
                    </a:lnTo>
                    <a:lnTo>
                      <a:pt x="29" y="37"/>
                    </a:lnTo>
                    <a:lnTo>
                      <a:pt x="38" y="50"/>
                    </a:lnTo>
                    <a:lnTo>
                      <a:pt x="48" y="62"/>
                    </a:lnTo>
                    <a:lnTo>
                      <a:pt x="59" y="74"/>
                    </a:lnTo>
                    <a:lnTo>
                      <a:pt x="70" y="84"/>
                    </a:lnTo>
                    <a:lnTo>
                      <a:pt x="83" y="93"/>
                    </a:lnTo>
                    <a:lnTo>
                      <a:pt x="100" y="102"/>
                    </a:lnTo>
                    <a:lnTo>
                      <a:pt x="116" y="109"/>
                    </a:lnTo>
                    <a:lnTo>
                      <a:pt x="133" y="116"/>
                    </a:lnTo>
                    <a:lnTo>
                      <a:pt x="150" y="122"/>
                    </a:lnTo>
                    <a:lnTo>
                      <a:pt x="167" y="127"/>
                    </a:lnTo>
                    <a:lnTo>
                      <a:pt x="186" y="131"/>
                    </a:lnTo>
                    <a:lnTo>
                      <a:pt x="203" y="134"/>
                    </a:lnTo>
                    <a:lnTo>
                      <a:pt x="221" y="138"/>
                    </a:lnTo>
                    <a:lnTo>
                      <a:pt x="231" y="140"/>
                    </a:lnTo>
                    <a:lnTo>
                      <a:pt x="240" y="142"/>
                    </a:lnTo>
                    <a:lnTo>
                      <a:pt x="248" y="145"/>
                    </a:lnTo>
                    <a:lnTo>
                      <a:pt x="257" y="148"/>
                    </a:lnTo>
                    <a:lnTo>
                      <a:pt x="265" y="152"/>
                    </a:lnTo>
                    <a:lnTo>
                      <a:pt x="273" y="155"/>
                    </a:lnTo>
                    <a:lnTo>
                      <a:pt x="282" y="159"/>
                    </a:lnTo>
                    <a:lnTo>
                      <a:pt x="290" y="164"/>
                    </a:lnTo>
                    <a:lnTo>
                      <a:pt x="298" y="169"/>
                    </a:lnTo>
                    <a:lnTo>
                      <a:pt x="305" y="174"/>
                    </a:lnTo>
                    <a:lnTo>
                      <a:pt x="312" y="179"/>
                    </a:lnTo>
                    <a:lnTo>
                      <a:pt x="319" y="185"/>
                    </a:lnTo>
                    <a:lnTo>
                      <a:pt x="326" y="190"/>
                    </a:lnTo>
                    <a:lnTo>
                      <a:pt x="333" y="196"/>
                    </a:lnTo>
                    <a:lnTo>
                      <a:pt x="340" y="201"/>
                    </a:lnTo>
                    <a:lnTo>
                      <a:pt x="347" y="206"/>
                    </a:lnTo>
                    <a:lnTo>
                      <a:pt x="362" y="219"/>
                    </a:lnTo>
                    <a:lnTo>
                      <a:pt x="376" y="233"/>
                    </a:lnTo>
                    <a:lnTo>
                      <a:pt x="387" y="247"/>
                    </a:lnTo>
                    <a:lnTo>
                      <a:pt x="396" y="264"/>
                    </a:lnTo>
                    <a:lnTo>
                      <a:pt x="404" y="281"/>
                    </a:lnTo>
                    <a:lnTo>
                      <a:pt x="410" y="298"/>
                    </a:lnTo>
                    <a:lnTo>
                      <a:pt x="417" y="318"/>
                    </a:lnTo>
                    <a:lnTo>
                      <a:pt x="421" y="337"/>
                    </a:lnTo>
                    <a:lnTo>
                      <a:pt x="421" y="338"/>
                    </a:lnTo>
                    <a:lnTo>
                      <a:pt x="423" y="337"/>
                    </a:lnTo>
                    <a:lnTo>
                      <a:pt x="424" y="336"/>
                    </a:lnTo>
                    <a:lnTo>
                      <a:pt x="424" y="335"/>
                    </a:lnTo>
                    <a:lnTo>
                      <a:pt x="422" y="319"/>
                    </a:lnTo>
                    <a:lnTo>
                      <a:pt x="419" y="304"/>
                    </a:lnTo>
                    <a:lnTo>
                      <a:pt x="415" y="287"/>
                    </a:lnTo>
                    <a:lnTo>
                      <a:pt x="409" y="272"/>
                    </a:lnTo>
                    <a:lnTo>
                      <a:pt x="403" y="258"/>
                    </a:lnTo>
                    <a:lnTo>
                      <a:pt x="396" y="243"/>
                    </a:lnTo>
                    <a:lnTo>
                      <a:pt x="388" y="229"/>
                    </a:lnTo>
                    <a:lnTo>
                      <a:pt x="378" y="217"/>
                    </a:lnTo>
                    <a:lnTo>
                      <a:pt x="372" y="211"/>
                    </a:lnTo>
                    <a:lnTo>
                      <a:pt x="365" y="204"/>
                    </a:lnTo>
                    <a:lnTo>
                      <a:pt x="358" y="198"/>
                    </a:lnTo>
                    <a:lnTo>
                      <a:pt x="352" y="192"/>
                    </a:lnTo>
                    <a:lnTo>
                      <a:pt x="345" y="186"/>
                    </a:lnTo>
                    <a:lnTo>
                      <a:pt x="338" y="180"/>
                    </a:lnTo>
                    <a:lnTo>
                      <a:pt x="332" y="175"/>
                    </a:lnTo>
                    <a:lnTo>
                      <a:pt x="325" y="169"/>
                    </a:lnTo>
                    <a:lnTo>
                      <a:pt x="318" y="164"/>
                    </a:lnTo>
                    <a:lnTo>
                      <a:pt x="311" y="157"/>
                    </a:lnTo>
                    <a:lnTo>
                      <a:pt x="304" y="153"/>
                    </a:lnTo>
                    <a:lnTo>
                      <a:pt x="297" y="148"/>
                    </a:lnTo>
                    <a:lnTo>
                      <a:pt x="290" y="144"/>
                    </a:lnTo>
                    <a:lnTo>
                      <a:pt x="282" y="140"/>
                    </a:lnTo>
                    <a:lnTo>
                      <a:pt x="275" y="136"/>
                    </a:lnTo>
                    <a:lnTo>
                      <a:pt x="266" y="133"/>
                    </a:lnTo>
                    <a:lnTo>
                      <a:pt x="248" y="126"/>
                    </a:lnTo>
                    <a:lnTo>
                      <a:pt x="229" y="121"/>
                    </a:lnTo>
                    <a:lnTo>
                      <a:pt x="209" y="115"/>
                    </a:lnTo>
                    <a:lnTo>
                      <a:pt x="190" y="112"/>
                    </a:lnTo>
                    <a:lnTo>
                      <a:pt x="170" y="108"/>
                    </a:lnTo>
                    <a:lnTo>
                      <a:pt x="151" y="105"/>
                    </a:lnTo>
                    <a:lnTo>
                      <a:pt x="131" y="100"/>
                    </a:lnTo>
                    <a:lnTo>
                      <a:pt x="112" y="94"/>
                    </a:lnTo>
                    <a:lnTo>
                      <a:pt x="103" y="90"/>
                    </a:lnTo>
                    <a:lnTo>
                      <a:pt x="95" y="86"/>
                    </a:lnTo>
                    <a:lnTo>
                      <a:pt x="85" y="82"/>
                    </a:lnTo>
                    <a:lnTo>
                      <a:pt x="77" y="77"/>
                    </a:lnTo>
                    <a:lnTo>
                      <a:pt x="70" y="72"/>
                    </a:lnTo>
                    <a:lnTo>
                      <a:pt x="62" y="65"/>
                    </a:lnTo>
                    <a:lnTo>
                      <a:pt x="55" y="59"/>
                    </a:lnTo>
                    <a:lnTo>
                      <a:pt x="48" y="52"/>
                    </a:lnTo>
                    <a:lnTo>
                      <a:pt x="41" y="46"/>
                    </a:lnTo>
                    <a:lnTo>
                      <a:pt x="35" y="39"/>
                    </a:lnTo>
                    <a:lnTo>
                      <a:pt x="30" y="32"/>
                    </a:lnTo>
                    <a:lnTo>
                      <a:pt x="24" y="26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Freeform 205"/>
              <p:cNvSpPr>
                <a:spLocks/>
              </p:cNvSpPr>
              <p:nvPr/>
            </p:nvSpPr>
            <p:spPr bwMode="auto">
              <a:xfrm>
                <a:off x="5533" y="1360"/>
                <a:ext cx="103" cy="93"/>
              </a:xfrm>
              <a:custGeom>
                <a:avLst/>
                <a:gdLst>
                  <a:gd name="T0" fmla="*/ 19 w 512"/>
                  <a:gd name="T1" fmla="*/ 0 h 465"/>
                  <a:gd name="T2" fmla="*/ 17 w 512"/>
                  <a:gd name="T3" fmla="*/ 0 h 465"/>
                  <a:gd name="T4" fmla="*/ 15 w 512"/>
                  <a:gd name="T5" fmla="*/ 0 h 465"/>
                  <a:gd name="T6" fmla="*/ 13 w 512"/>
                  <a:gd name="T7" fmla="*/ 0 h 465"/>
                  <a:gd name="T8" fmla="*/ 11 w 512"/>
                  <a:gd name="T9" fmla="*/ 1 h 465"/>
                  <a:gd name="T10" fmla="*/ 9 w 512"/>
                  <a:gd name="T11" fmla="*/ 1 h 465"/>
                  <a:gd name="T12" fmla="*/ 7 w 512"/>
                  <a:gd name="T13" fmla="*/ 2 h 465"/>
                  <a:gd name="T14" fmla="*/ 5 w 512"/>
                  <a:gd name="T15" fmla="*/ 3 h 465"/>
                  <a:gd name="T16" fmla="*/ 3 w 512"/>
                  <a:gd name="T17" fmla="*/ 4 h 465"/>
                  <a:gd name="T18" fmla="*/ 2 w 512"/>
                  <a:gd name="T19" fmla="*/ 5 h 465"/>
                  <a:gd name="T20" fmla="*/ 1 w 512"/>
                  <a:gd name="T21" fmla="*/ 7 h 465"/>
                  <a:gd name="T22" fmla="*/ 0 w 512"/>
                  <a:gd name="T23" fmla="*/ 10 h 465"/>
                  <a:gd name="T24" fmla="*/ 1 w 512"/>
                  <a:gd name="T25" fmla="*/ 12 h 465"/>
                  <a:gd name="T26" fmla="*/ 3 w 512"/>
                  <a:gd name="T27" fmla="*/ 13 h 465"/>
                  <a:gd name="T28" fmla="*/ 4 w 512"/>
                  <a:gd name="T29" fmla="*/ 14 h 465"/>
                  <a:gd name="T30" fmla="*/ 5 w 512"/>
                  <a:gd name="T31" fmla="*/ 15 h 465"/>
                  <a:gd name="T32" fmla="*/ 5 w 512"/>
                  <a:gd name="T33" fmla="*/ 15 h 465"/>
                  <a:gd name="T34" fmla="*/ 5 w 512"/>
                  <a:gd name="T35" fmla="*/ 16 h 465"/>
                  <a:gd name="T36" fmla="*/ 4 w 512"/>
                  <a:gd name="T37" fmla="*/ 16 h 465"/>
                  <a:gd name="T38" fmla="*/ 3 w 512"/>
                  <a:gd name="T39" fmla="*/ 16 h 465"/>
                  <a:gd name="T40" fmla="*/ 3 w 512"/>
                  <a:gd name="T41" fmla="*/ 18 h 465"/>
                  <a:gd name="T42" fmla="*/ 3 w 512"/>
                  <a:gd name="T43" fmla="*/ 19 h 465"/>
                  <a:gd name="T44" fmla="*/ 3 w 512"/>
                  <a:gd name="T45" fmla="*/ 19 h 465"/>
                  <a:gd name="T46" fmla="*/ 3 w 512"/>
                  <a:gd name="T47" fmla="*/ 17 h 465"/>
                  <a:gd name="T48" fmla="*/ 4 w 512"/>
                  <a:gd name="T49" fmla="*/ 16 h 465"/>
                  <a:gd name="T50" fmla="*/ 5 w 512"/>
                  <a:gd name="T51" fmla="*/ 16 h 465"/>
                  <a:gd name="T52" fmla="*/ 5 w 512"/>
                  <a:gd name="T53" fmla="*/ 16 h 465"/>
                  <a:gd name="T54" fmla="*/ 6 w 512"/>
                  <a:gd name="T55" fmla="*/ 14 h 465"/>
                  <a:gd name="T56" fmla="*/ 5 w 512"/>
                  <a:gd name="T57" fmla="*/ 13 h 465"/>
                  <a:gd name="T58" fmla="*/ 4 w 512"/>
                  <a:gd name="T59" fmla="*/ 12 h 465"/>
                  <a:gd name="T60" fmla="*/ 2 w 512"/>
                  <a:gd name="T61" fmla="*/ 11 h 465"/>
                  <a:gd name="T62" fmla="*/ 1 w 512"/>
                  <a:gd name="T63" fmla="*/ 10 h 465"/>
                  <a:gd name="T64" fmla="*/ 2 w 512"/>
                  <a:gd name="T65" fmla="*/ 8 h 465"/>
                  <a:gd name="T66" fmla="*/ 2 w 512"/>
                  <a:gd name="T67" fmla="*/ 6 h 465"/>
                  <a:gd name="T68" fmla="*/ 3 w 512"/>
                  <a:gd name="T69" fmla="*/ 5 h 465"/>
                  <a:gd name="T70" fmla="*/ 5 w 512"/>
                  <a:gd name="T71" fmla="*/ 4 h 465"/>
                  <a:gd name="T72" fmla="*/ 6 w 512"/>
                  <a:gd name="T73" fmla="*/ 3 h 465"/>
                  <a:gd name="T74" fmla="*/ 8 w 512"/>
                  <a:gd name="T75" fmla="*/ 2 h 465"/>
                  <a:gd name="T76" fmla="*/ 10 w 512"/>
                  <a:gd name="T77" fmla="*/ 1 h 465"/>
                  <a:gd name="T78" fmla="*/ 12 w 512"/>
                  <a:gd name="T79" fmla="*/ 1 h 465"/>
                  <a:gd name="T80" fmla="*/ 14 w 512"/>
                  <a:gd name="T81" fmla="*/ 0 h 465"/>
                  <a:gd name="T82" fmla="*/ 16 w 512"/>
                  <a:gd name="T83" fmla="*/ 0 h 465"/>
                  <a:gd name="T84" fmla="*/ 18 w 512"/>
                  <a:gd name="T85" fmla="*/ 0 h 465"/>
                  <a:gd name="T86" fmla="*/ 20 w 512"/>
                  <a:gd name="T87" fmla="*/ 0 h 465"/>
                  <a:gd name="T88" fmla="*/ 21 w 512"/>
                  <a:gd name="T89" fmla="*/ 0 h 465"/>
                  <a:gd name="T90" fmla="*/ 21 w 512"/>
                  <a:gd name="T91" fmla="*/ 0 h 4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2"/>
                  <a:gd name="T139" fmla="*/ 0 h 465"/>
                  <a:gd name="T140" fmla="*/ 512 w 512"/>
                  <a:gd name="T141" fmla="*/ 465 h 4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2" h="465">
                    <a:moveTo>
                      <a:pt x="512" y="9"/>
                    </a:moveTo>
                    <a:lnTo>
                      <a:pt x="494" y="6"/>
                    </a:lnTo>
                    <a:lnTo>
                      <a:pt x="477" y="3"/>
                    </a:lnTo>
                    <a:lnTo>
                      <a:pt x="460" y="2"/>
                    </a:lnTo>
                    <a:lnTo>
                      <a:pt x="442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4" y="3"/>
                    </a:lnTo>
                    <a:lnTo>
                      <a:pt x="337" y="4"/>
                    </a:lnTo>
                    <a:lnTo>
                      <a:pt x="320" y="7"/>
                    </a:lnTo>
                    <a:lnTo>
                      <a:pt x="302" y="9"/>
                    </a:lnTo>
                    <a:lnTo>
                      <a:pt x="285" y="11"/>
                    </a:lnTo>
                    <a:lnTo>
                      <a:pt x="267" y="14"/>
                    </a:lnTo>
                    <a:lnTo>
                      <a:pt x="251" y="17"/>
                    </a:lnTo>
                    <a:lnTo>
                      <a:pt x="234" y="20"/>
                    </a:lnTo>
                    <a:lnTo>
                      <a:pt x="217" y="24"/>
                    </a:lnTo>
                    <a:lnTo>
                      <a:pt x="200" y="29"/>
                    </a:lnTo>
                    <a:lnTo>
                      <a:pt x="184" y="34"/>
                    </a:lnTo>
                    <a:lnTo>
                      <a:pt x="168" y="41"/>
                    </a:lnTo>
                    <a:lnTo>
                      <a:pt x="152" y="50"/>
                    </a:lnTo>
                    <a:lnTo>
                      <a:pt x="137" y="58"/>
                    </a:lnTo>
                    <a:lnTo>
                      <a:pt x="121" y="66"/>
                    </a:lnTo>
                    <a:lnTo>
                      <a:pt x="107" y="74"/>
                    </a:lnTo>
                    <a:lnTo>
                      <a:pt x="93" y="83"/>
                    </a:lnTo>
                    <a:lnTo>
                      <a:pt x="78" y="93"/>
                    </a:lnTo>
                    <a:lnTo>
                      <a:pt x="65" y="102"/>
                    </a:lnTo>
                    <a:lnTo>
                      <a:pt x="54" y="112"/>
                    </a:lnTo>
                    <a:lnTo>
                      <a:pt x="43" y="123"/>
                    </a:lnTo>
                    <a:lnTo>
                      <a:pt x="32" y="135"/>
                    </a:lnTo>
                    <a:lnTo>
                      <a:pt x="23" y="149"/>
                    </a:lnTo>
                    <a:lnTo>
                      <a:pt x="15" y="164"/>
                    </a:lnTo>
                    <a:lnTo>
                      <a:pt x="4" y="194"/>
                    </a:lnTo>
                    <a:lnTo>
                      <a:pt x="0" y="224"/>
                    </a:lnTo>
                    <a:lnTo>
                      <a:pt x="3" y="255"/>
                    </a:lnTo>
                    <a:lnTo>
                      <a:pt x="14" y="285"/>
                    </a:lnTo>
                    <a:lnTo>
                      <a:pt x="22" y="298"/>
                    </a:lnTo>
                    <a:lnTo>
                      <a:pt x="31" y="308"/>
                    </a:lnTo>
                    <a:lnTo>
                      <a:pt x="43" y="317"/>
                    </a:lnTo>
                    <a:lnTo>
                      <a:pt x="54" y="326"/>
                    </a:lnTo>
                    <a:lnTo>
                      <a:pt x="66" y="333"/>
                    </a:lnTo>
                    <a:lnTo>
                      <a:pt x="78" y="339"/>
                    </a:lnTo>
                    <a:lnTo>
                      <a:pt x="92" y="346"/>
                    </a:lnTo>
                    <a:lnTo>
                      <a:pt x="105" y="352"/>
                    </a:lnTo>
                    <a:lnTo>
                      <a:pt x="112" y="356"/>
                    </a:lnTo>
                    <a:lnTo>
                      <a:pt x="118" y="360"/>
                    </a:lnTo>
                    <a:lnTo>
                      <a:pt x="124" y="365"/>
                    </a:lnTo>
                    <a:lnTo>
                      <a:pt x="130" y="371"/>
                    </a:lnTo>
                    <a:lnTo>
                      <a:pt x="134" y="376"/>
                    </a:lnTo>
                    <a:lnTo>
                      <a:pt x="134" y="381"/>
                    </a:lnTo>
                    <a:lnTo>
                      <a:pt x="130" y="384"/>
                    </a:lnTo>
                    <a:lnTo>
                      <a:pt x="125" y="387"/>
                    </a:lnTo>
                    <a:lnTo>
                      <a:pt x="119" y="390"/>
                    </a:lnTo>
                    <a:lnTo>
                      <a:pt x="113" y="391"/>
                    </a:lnTo>
                    <a:lnTo>
                      <a:pt x="108" y="392"/>
                    </a:lnTo>
                    <a:lnTo>
                      <a:pt x="104" y="393"/>
                    </a:lnTo>
                    <a:lnTo>
                      <a:pt x="96" y="395"/>
                    </a:lnTo>
                    <a:lnTo>
                      <a:pt x="90" y="399"/>
                    </a:lnTo>
                    <a:lnTo>
                      <a:pt x="82" y="403"/>
                    </a:lnTo>
                    <a:lnTo>
                      <a:pt x="77" y="409"/>
                    </a:lnTo>
                    <a:lnTo>
                      <a:pt x="68" y="423"/>
                    </a:lnTo>
                    <a:lnTo>
                      <a:pt x="67" y="438"/>
                    </a:lnTo>
                    <a:lnTo>
                      <a:pt x="72" y="452"/>
                    </a:lnTo>
                    <a:lnTo>
                      <a:pt x="82" y="465"/>
                    </a:lnTo>
                    <a:lnTo>
                      <a:pt x="83" y="465"/>
                    </a:lnTo>
                    <a:lnTo>
                      <a:pt x="83" y="464"/>
                    </a:lnTo>
                    <a:lnTo>
                      <a:pt x="83" y="463"/>
                    </a:lnTo>
                    <a:lnTo>
                      <a:pt x="76" y="452"/>
                    </a:lnTo>
                    <a:lnTo>
                      <a:pt x="72" y="442"/>
                    </a:lnTo>
                    <a:lnTo>
                      <a:pt x="71" y="432"/>
                    </a:lnTo>
                    <a:lnTo>
                      <a:pt x="73" y="422"/>
                    </a:lnTo>
                    <a:lnTo>
                      <a:pt x="78" y="413"/>
                    </a:lnTo>
                    <a:lnTo>
                      <a:pt x="87" y="406"/>
                    </a:lnTo>
                    <a:lnTo>
                      <a:pt x="96" y="401"/>
                    </a:lnTo>
                    <a:lnTo>
                      <a:pt x="108" y="398"/>
                    </a:lnTo>
                    <a:lnTo>
                      <a:pt x="115" y="397"/>
                    </a:lnTo>
                    <a:lnTo>
                      <a:pt x="122" y="395"/>
                    </a:lnTo>
                    <a:lnTo>
                      <a:pt x="129" y="393"/>
                    </a:lnTo>
                    <a:lnTo>
                      <a:pt x="136" y="390"/>
                    </a:lnTo>
                    <a:lnTo>
                      <a:pt x="143" y="381"/>
                    </a:lnTo>
                    <a:lnTo>
                      <a:pt x="144" y="370"/>
                    </a:lnTo>
                    <a:lnTo>
                      <a:pt x="142" y="357"/>
                    </a:lnTo>
                    <a:lnTo>
                      <a:pt x="137" y="347"/>
                    </a:lnTo>
                    <a:lnTo>
                      <a:pt x="129" y="337"/>
                    </a:lnTo>
                    <a:lnTo>
                      <a:pt x="120" y="328"/>
                    </a:lnTo>
                    <a:lnTo>
                      <a:pt x="109" y="319"/>
                    </a:lnTo>
                    <a:lnTo>
                      <a:pt x="98" y="311"/>
                    </a:lnTo>
                    <a:lnTo>
                      <a:pt x="87" y="304"/>
                    </a:lnTo>
                    <a:lnTo>
                      <a:pt x="75" y="296"/>
                    </a:lnTo>
                    <a:lnTo>
                      <a:pt x="64" y="288"/>
                    </a:lnTo>
                    <a:lnTo>
                      <a:pt x="55" y="280"/>
                    </a:lnTo>
                    <a:lnTo>
                      <a:pt x="46" y="266"/>
                    </a:lnTo>
                    <a:lnTo>
                      <a:pt x="38" y="253"/>
                    </a:lnTo>
                    <a:lnTo>
                      <a:pt x="35" y="238"/>
                    </a:lnTo>
                    <a:lnTo>
                      <a:pt x="34" y="222"/>
                    </a:lnTo>
                    <a:lnTo>
                      <a:pt x="36" y="207"/>
                    </a:lnTo>
                    <a:lnTo>
                      <a:pt x="38" y="192"/>
                    </a:lnTo>
                    <a:lnTo>
                      <a:pt x="43" y="176"/>
                    </a:lnTo>
                    <a:lnTo>
                      <a:pt x="48" y="162"/>
                    </a:lnTo>
                    <a:lnTo>
                      <a:pt x="54" y="150"/>
                    </a:lnTo>
                    <a:lnTo>
                      <a:pt x="61" y="138"/>
                    </a:lnTo>
                    <a:lnTo>
                      <a:pt x="71" y="126"/>
                    </a:lnTo>
                    <a:lnTo>
                      <a:pt x="81" y="116"/>
                    </a:lnTo>
                    <a:lnTo>
                      <a:pt x="93" y="107"/>
                    </a:lnTo>
                    <a:lnTo>
                      <a:pt x="104" y="98"/>
                    </a:lnTo>
                    <a:lnTo>
                      <a:pt x="115" y="88"/>
                    </a:lnTo>
                    <a:lnTo>
                      <a:pt x="126" y="80"/>
                    </a:lnTo>
                    <a:lnTo>
                      <a:pt x="141" y="71"/>
                    </a:lnTo>
                    <a:lnTo>
                      <a:pt x="156" y="63"/>
                    </a:lnTo>
                    <a:lnTo>
                      <a:pt x="172" y="55"/>
                    </a:lnTo>
                    <a:lnTo>
                      <a:pt x="190" y="49"/>
                    </a:lnTo>
                    <a:lnTo>
                      <a:pt x="207" y="42"/>
                    </a:lnTo>
                    <a:lnTo>
                      <a:pt x="225" y="37"/>
                    </a:lnTo>
                    <a:lnTo>
                      <a:pt x="242" y="32"/>
                    </a:lnTo>
                    <a:lnTo>
                      <a:pt x="258" y="27"/>
                    </a:lnTo>
                    <a:lnTo>
                      <a:pt x="274" y="23"/>
                    </a:lnTo>
                    <a:lnTo>
                      <a:pt x="289" y="19"/>
                    </a:lnTo>
                    <a:lnTo>
                      <a:pt x="304" y="16"/>
                    </a:lnTo>
                    <a:lnTo>
                      <a:pt x="320" y="13"/>
                    </a:lnTo>
                    <a:lnTo>
                      <a:pt x="336" y="10"/>
                    </a:lnTo>
                    <a:lnTo>
                      <a:pt x="351" y="8"/>
                    </a:lnTo>
                    <a:lnTo>
                      <a:pt x="368" y="6"/>
                    </a:lnTo>
                    <a:lnTo>
                      <a:pt x="383" y="5"/>
                    </a:lnTo>
                    <a:lnTo>
                      <a:pt x="399" y="4"/>
                    </a:lnTo>
                    <a:lnTo>
                      <a:pt x="415" y="4"/>
                    </a:lnTo>
                    <a:lnTo>
                      <a:pt x="431" y="4"/>
                    </a:lnTo>
                    <a:lnTo>
                      <a:pt x="447" y="4"/>
                    </a:lnTo>
                    <a:lnTo>
                      <a:pt x="464" y="5"/>
                    </a:lnTo>
                    <a:lnTo>
                      <a:pt x="479" y="6"/>
                    </a:lnTo>
                    <a:lnTo>
                      <a:pt x="495" y="7"/>
                    </a:lnTo>
                    <a:lnTo>
                      <a:pt x="5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Freeform 206"/>
              <p:cNvSpPr>
                <a:spLocks/>
              </p:cNvSpPr>
              <p:nvPr/>
            </p:nvSpPr>
            <p:spPr bwMode="auto">
              <a:xfrm>
                <a:off x="5488" y="1300"/>
                <a:ext cx="80" cy="141"/>
              </a:xfrm>
              <a:custGeom>
                <a:avLst/>
                <a:gdLst>
                  <a:gd name="T0" fmla="*/ 15 w 400"/>
                  <a:gd name="T1" fmla="*/ 1 h 703"/>
                  <a:gd name="T2" fmla="*/ 13 w 400"/>
                  <a:gd name="T3" fmla="*/ 2 h 703"/>
                  <a:gd name="T4" fmla="*/ 12 w 400"/>
                  <a:gd name="T5" fmla="*/ 3 h 703"/>
                  <a:gd name="T6" fmla="*/ 10 w 400"/>
                  <a:gd name="T7" fmla="*/ 4 h 703"/>
                  <a:gd name="T8" fmla="*/ 9 w 400"/>
                  <a:gd name="T9" fmla="*/ 6 h 703"/>
                  <a:gd name="T10" fmla="*/ 8 w 400"/>
                  <a:gd name="T11" fmla="*/ 7 h 703"/>
                  <a:gd name="T12" fmla="*/ 6 w 400"/>
                  <a:gd name="T13" fmla="*/ 9 h 703"/>
                  <a:gd name="T14" fmla="*/ 5 w 400"/>
                  <a:gd name="T15" fmla="*/ 11 h 703"/>
                  <a:gd name="T16" fmla="*/ 4 w 400"/>
                  <a:gd name="T17" fmla="*/ 13 h 703"/>
                  <a:gd name="T18" fmla="*/ 2 w 400"/>
                  <a:gd name="T19" fmla="*/ 17 h 703"/>
                  <a:gd name="T20" fmla="*/ 1 w 400"/>
                  <a:gd name="T21" fmla="*/ 22 h 703"/>
                  <a:gd name="T22" fmla="*/ 0 w 400"/>
                  <a:gd name="T23" fmla="*/ 26 h 703"/>
                  <a:gd name="T24" fmla="*/ 0 w 400"/>
                  <a:gd name="T25" fmla="*/ 28 h 703"/>
                  <a:gd name="T26" fmla="*/ 0 w 400"/>
                  <a:gd name="T27" fmla="*/ 28 h 703"/>
                  <a:gd name="T28" fmla="*/ 0 w 400"/>
                  <a:gd name="T29" fmla="*/ 27 h 703"/>
                  <a:gd name="T30" fmla="*/ 1 w 400"/>
                  <a:gd name="T31" fmla="*/ 25 h 703"/>
                  <a:gd name="T32" fmla="*/ 1 w 400"/>
                  <a:gd name="T33" fmla="*/ 23 h 703"/>
                  <a:gd name="T34" fmla="*/ 1 w 400"/>
                  <a:gd name="T35" fmla="*/ 21 h 703"/>
                  <a:gd name="T36" fmla="*/ 2 w 400"/>
                  <a:gd name="T37" fmla="*/ 19 h 703"/>
                  <a:gd name="T38" fmla="*/ 2 w 400"/>
                  <a:gd name="T39" fmla="*/ 17 h 703"/>
                  <a:gd name="T40" fmla="*/ 3 w 400"/>
                  <a:gd name="T41" fmla="*/ 15 h 703"/>
                  <a:gd name="T42" fmla="*/ 4 w 400"/>
                  <a:gd name="T43" fmla="*/ 13 h 703"/>
                  <a:gd name="T44" fmla="*/ 5 w 400"/>
                  <a:gd name="T45" fmla="*/ 11 h 703"/>
                  <a:gd name="T46" fmla="*/ 6 w 400"/>
                  <a:gd name="T47" fmla="*/ 9 h 703"/>
                  <a:gd name="T48" fmla="*/ 8 w 400"/>
                  <a:gd name="T49" fmla="*/ 8 h 703"/>
                  <a:gd name="T50" fmla="*/ 9 w 400"/>
                  <a:gd name="T51" fmla="*/ 6 h 703"/>
                  <a:gd name="T52" fmla="*/ 10 w 400"/>
                  <a:gd name="T53" fmla="*/ 5 h 703"/>
                  <a:gd name="T54" fmla="*/ 10 w 400"/>
                  <a:gd name="T55" fmla="*/ 4 h 703"/>
                  <a:gd name="T56" fmla="*/ 11 w 400"/>
                  <a:gd name="T57" fmla="*/ 3 h 703"/>
                  <a:gd name="T58" fmla="*/ 12 w 400"/>
                  <a:gd name="T59" fmla="*/ 3 h 703"/>
                  <a:gd name="T60" fmla="*/ 13 w 400"/>
                  <a:gd name="T61" fmla="*/ 2 h 703"/>
                  <a:gd name="T62" fmla="*/ 14 w 400"/>
                  <a:gd name="T63" fmla="*/ 2 h 703"/>
                  <a:gd name="T64" fmla="*/ 15 w 400"/>
                  <a:gd name="T65" fmla="*/ 1 h 703"/>
                  <a:gd name="T66" fmla="*/ 16 w 400"/>
                  <a:gd name="T67" fmla="*/ 0 h 703"/>
                  <a:gd name="T68" fmla="*/ 16 w 400"/>
                  <a:gd name="T69" fmla="*/ 0 h 703"/>
                  <a:gd name="T70" fmla="*/ 16 w 400"/>
                  <a:gd name="T71" fmla="*/ 0 h 703"/>
                  <a:gd name="T72" fmla="*/ 16 w 400"/>
                  <a:gd name="T73" fmla="*/ 0 h 7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0"/>
                  <a:gd name="T112" fmla="*/ 0 h 703"/>
                  <a:gd name="T113" fmla="*/ 400 w 400"/>
                  <a:gd name="T114" fmla="*/ 703 h 7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0" h="703">
                    <a:moveTo>
                      <a:pt x="399" y="0"/>
                    </a:moveTo>
                    <a:lnTo>
                      <a:pt x="378" y="14"/>
                    </a:lnTo>
                    <a:lnTo>
                      <a:pt x="356" y="29"/>
                    </a:lnTo>
                    <a:lnTo>
                      <a:pt x="336" y="43"/>
                    </a:lnTo>
                    <a:lnTo>
                      <a:pt x="315" y="58"/>
                    </a:lnTo>
                    <a:lnTo>
                      <a:pt x="294" y="74"/>
                    </a:lnTo>
                    <a:lnTo>
                      <a:pt x="275" y="90"/>
                    </a:lnTo>
                    <a:lnTo>
                      <a:pt x="256" y="107"/>
                    </a:lnTo>
                    <a:lnTo>
                      <a:pt x="238" y="126"/>
                    </a:lnTo>
                    <a:lnTo>
                      <a:pt x="222" y="144"/>
                    </a:lnTo>
                    <a:lnTo>
                      <a:pt x="205" y="163"/>
                    </a:lnTo>
                    <a:lnTo>
                      <a:pt x="190" y="182"/>
                    </a:lnTo>
                    <a:lnTo>
                      <a:pt x="174" y="201"/>
                    </a:lnTo>
                    <a:lnTo>
                      <a:pt x="160" y="222"/>
                    </a:lnTo>
                    <a:lnTo>
                      <a:pt x="146" y="242"/>
                    </a:lnTo>
                    <a:lnTo>
                      <a:pt x="133" y="263"/>
                    </a:lnTo>
                    <a:lnTo>
                      <a:pt x="119" y="283"/>
                    </a:lnTo>
                    <a:lnTo>
                      <a:pt x="92" y="331"/>
                    </a:lnTo>
                    <a:lnTo>
                      <a:pt x="68" y="380"/>
                    </a:lnTo>
                    <a:lnTo>
                      <a:pt x="48" y="431"/>
                    </a:lnTo>
                    <a:lnTo>
                      <a:pt x="31" y="485"/>
                    </a:lnTo>
                    <a:lnTo>
                      <a:pt x="18" y="538"/>
                    </a:lnTo>
                    <a:lnTo>
                      <a:pt x="9" y="592"/>
                    </a:lnTo>
                    <a:lnTo>
                      <a:pt x="3" y="647"/>
                    </a:lnTo>
                    <a:lnTo>
                      <a:pt x="0" y="702"/>
                    </a:lnTo>
                    <a:lnTo>
                      <a:pt x="1" y="703"/>
                    </a:lnTo>
                    <a:lnTo>
                      <a:pt x="3" y="703"/>
                    </a:lnTo>
                    <a:lnTo>
                      <a:pt x="4" y="702"/>
                    </a:lnTo>
                    <a:lnTo>
                      <a:pt x="5" y="700"/>
                    </a:lnTo>
                    <a:lnTo>
                      <a:pt x="8" y="674"/>
                    </a:lnTo>
                    <a:lnTo>
                      <a:pt x="11" y="648"/>
                    </a:lnTo>
                    <a:lnTo>
                      <a:pt x="14" y="622"/>
                    </a:lnTo>
                    <a:lnTo>
                      <a:pt x="17" y="596"/>
                    </a:lnTo>
                    <a:lnTo>
                      <a:pt x="21" y="570"/>
                    </a:lnTo>
                    <a:lnTo>
                      <a:pt x="26" y="544"/>
                    </a:lnTo>
                    <a:lnTo>
                      <a:pt x="31" y="518"/>
                    </a:lnTo>
                    <a:lnTo>
                      <a:pt x="38" y="493"/>
                    </a:lnTo>
                    <a:lnTo>
                      <a:pt x="45" y="466"/>
                    </a:lnTo>
                    <a:lnTo>
                      <a:pt x="52" y="440"/>
                    </a:lnTo>
                    <a:lnTo>
                      <a:pt x="61" y="414"/>
                    </a:lnTo>
                    <a:lnTo>
                      <a:pt x="71" y="388"/>
                    </a:lnTo>
                    <a:lnTo>
                      <a:pt x="81" y="364"/>
                    </a:lnTo>
                    <a:lnTo>
                      <a:pt x="94" y="339"/>
                    </a:lnTo>
                    <a:lnTo>
                      <a:pt x="106" y="315"/>
                    </a:lnTo>
                    <a:lnTo>
                      <a:pt x="119" y="291"/>
                    </a:lnTo>
                    <a:lnTo>
                      <a:pt x="133" y="271"/>
                    </a:lnTo>
                    <a:lnTo>
                      <a:pt x="146" y="249"/>
                    </a:lnTo>
                    <a:lnTo>
                      <a:pt x="159" y="229"/>
                    </a:lnTo>
                    <a:lnTo>
                      <a:pt x="173" y="210"/>
                    </a:lnTo>
                    <a:lnTo>
                      <a:pt x="188" y="190"/>
                    </a:lnTo>
                    <a:lnTo>
                      <a:pt x="203" y="171"/>
                    </a:lnTo>
                    <a:lnTo>
                      <a:pt x="218" y="151"/>
                    </a:lnTo>
                    <a:lnTo>
                      <a:pt x="234" y="133"/>
                    </a:lnTo>
                    <a:lnTo>
                      <a:pt x="243" y="123"/>
                    </a:lnTo>
                    <a:lnTo>
                      <a:pt x="252" y="113"/>
                    </a:lnTo>
                    <a:lnTo>
                      <a:pt x="261" y="104"/>
                    </a:lnTo>
                    <a:lnTo>
                      <a:pt x="272" y="95"/>
                    </a:lnTo>
                    <a:lnTo>
                      <a:pt x="281" y="86"/>
                    </a:lnTo>
                    <a:lnTo>
                      <a:pt x="291" y="78"/>
                    </a:lnTo>
                    <a:lnTo>
                      <a:pt x="302" y="70"/>
                    </a:lnTo>
                    <a:lnTo>
                      <a:pt x="312" y="61"/>
                    </a:lnTo>
                    <a:lnTo>
                      <a:pt x="323" y="53"/>
                    </a:lnTo>
                    <a:lnTo>
                      <a:pt x="334" y="45"/>
                    </a:lnTo>
                    <a:lnTo>
                      <a:pt x="344" y="38"/>
                    </a:lnTo>
                    <a:lnTo>
                      <a:pt x="355" y="30"/>
                    </a:lnTo>
                    <a:lnTo>
                      <a:pt x="367" y="22"/>
                    </a:lnTo>
                    <a:lnTo>
                      <a:pt x="378" y="15"/>
                    </a:lnTo>
                    <a:lnTo>
                      <a:pt x="388" y="7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Freeform 207"/>
              <p:cNvSpPr>
                <a:spLocks/>
              </p:cNvSpPr>
              <p:nvPr/>
            </p:nvSpPr>
            <p:spPr bwMode="auto">
              <a:xfrm>
                <a:off x="5539" y="1309"/>
                <a:ext cx="31" cy="52"/>
              </a:xfrm>
              <a:custGeom>
                <a:avLst/>
                <a:gdLst>
                  <a:gd name="T0" fmla="*/ 6 w 154"/>
                  <a:gd name="T1" fmla="*/ 0 h 256"/>
                  <a:gd name="T2" fmla="*/ 6 w 154"/>
                  <a:gd name="T3" fmla="*/ 1 h 256"/>
                  <a:gd name="T4" fmla="*/ 5 w 154"/>
                  <a:gd name="T5" fmla="*/ 1 h 256"/>
                  <a:gd name="T6" fmla="*/ 5 w 154"/>
                  <a:gd name="T7" fmla="*/ 2 h 256"/>
                  <a:gd name="T8" fmla="*/ 4 w 154"/>
                  <a:gd name="T9" fmla="*/ 2 h 256"/>
                  <a:gd name="T10" fmla="*/ 4 w 154"/>
                  <a:gd name="T11" fmla="*/ 3 h 256"/>
                  <a:gd name="T12" fmla="*/ 3 w 154"/>
                  <a:gd name="T13" fmla="*/ 4 h 256"/>
                  <a:gd name="T14" fmla="*/ 3 w 154"/>
                  <a:gd name="T15" fmla="*/ 4 h 256"/>
                  <a:gd name="T16" fmla="*/ 2 w 154"/>
                  <a:gd name="T17" fmla="*/ 5 h 256"/>
                  <a:gd name="T18" fmla="*/ 2 w 154"/>
                  <a:gd name="T19" fmla="*/ 6 h 256"/>
                  <a:gd name="T20" fmla="*/ 2 w 154"/>
                  <a:gd name="T21" fmla="*/ 6 h 256"/>
                  <a:gd name="T22" fmla="*/ 1 w 154"/>
                  <a:gd name="T23" fmla="*/ 7 h 256"/>
                  <a:gd name="T24" fmla="*/ 1 w 154"/>
                  <a:gd name="T25" fmla="*/ 8 h 256"/>
                  <a:gd name="T26" fmla="*/ 1 w 154"/>
                  <a:gd name="T27" fmla="*/ 8 h 256"/>
                  <a:gd name="T28" fmla="*/ 0 w 154"/>
                  <a:gd name="T29" fmla="*/ 9 h 256"/>
                  <a:gd name="T30" fmla="*/ 0 w 154"/>
                  <a:gd name="T31" fmla="*/ 10 h 256"/>
                  <a:gd name="T32" fmla="*/ 0 w 154"/>
                  <a:gd name="T33" fmla="*/ 11 h 256"/>
                  <a:gd name="T34" fmla="*/ 0 w 154"/>
                  <a:gd name="T35" fmla="*/ 11 h 256"/>
                  <a:gd name="T36" fmla="*/ 0 w 154"/>
                  <a:gd name="T37" fmla="*/ 11 h 256"/>
                  <a:gd name="T38" fmla="*/ 0 w 154"/>
                  <a:gd name="T39" fmla="*/ 11 h 256"/>
                  <a:gd name="T40" fmla="*/ 0 w 154"/>
                  <a:gd name="T41" fmla="*/ 10 h 256"/>
                  <a:gd name="T42" fmla="*/ 0 w 154"/>
                  <a:gd name="T43" fmla="*/ 10 h 256"/>
                  <a:gd name="T44" fmla="*/ 1 w 154"/>
                  <a:gd name="T45" fmla="*/ 9 h 256"/>
                  <a:gd name="T46" fmla="*/ 1 w 154"/>
                  <a:gd name="T47" fmla="*/ 8 h 256"/>
                  <a:gd name="T48" fmla="*/ 1 w 154"/>
                  <a:gd name="T49" fmla="*/ 8 h 256"/>
                  <a:gd name="T50" fmla="*/ 1 w 154"/>
                  <a:gd name="T51" fmla="*/ 7 h 256"/>
                  <a:gd name="T52" fmla="*/ 2 w 154"/>
                  <a:gd name="T53" fmla="*/ 7 h 256"/>
                  <a:gd name="T54" fmla="*/ 2 w 154"/>
                  <a:gd name="T55" fmla="*/ 6 h 256"/>
                  <a:gd name="T56" fmla="*/ 3 w 154"/>
                  <a:gd name="T57" fmla="*/ 5 h 256"/>
                  <a:gd name="T58" fmla="*/ 3 w 154"/>
                  <a:gd name="T59" fmla="*/ 4 h 256"/>
                  <a:gd name="T60" fmla="*/ 3 w 154"/>
                  <a:gd name="T61" fmla="*/ 4 h 256"/>
                  <a:gd name="T62" fmla="*/ 4 w 154"/>
                  <a:gd name="T63" fmla="*/ 3 h 256"/>
                  <a:gd name="T64" fmla="*/ 4 w 154"/>
                  <a:gd name="T65" fmla="*/ 2 h 256"/>
                  <a:gd name="T66" fmla="*/ 5 w 154"/>
                  <a:gd name="T67" fmla="*/ 2 h 256"/>
                  <a:gd name="T68" fmla="*/ 5 w 154"/>
                  <a:gd name="T69" fmla="*/ 1 h 256"/>
                  <a:gd name="T70" fmla="*/ 6 w 154"/>
                  <a:gd name="T71" fmla="*/ 1 h 256"/>
                  <a:gd name="T72" fmla="*/ 6 w 154"/>
                  <a:gd name="T73" fmla="*/ 0 h 256"/>
                  <a:gd name="T74" fmla="*/ 6 w 154"/>
                  <a:gd name="T75" fmla="*/ 0 h 256"/>
                  <a:gd name="T76" fmla="*/ 6 w 154"/>
                  <a:gd name="T77" fmla="*/ 0 h 256"/>
                  <a:gd name="T78" fmla="*/ 6 w 154"/>
                  <a:gd name="T79" fmla="*/ 0 h 256"/>
                  <a:gd name="T80" fmla="*/ 6 w 154"/>
                  <a:gd name="T81" fmla="*/ 0 h 256"/>
                  <a:gd name="T82" fmla="*/ 6 w 154"/>
                  <a:gd name="T83" fmla="*/ 0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4"/>
                  <a:gd name="T127" fmla="*/ 0 h 256"/>
                  <a:gd name="T128" fmla="*/ 154 w 154"/>
                  <a:gd name="T129" fmla="*/ 256 h 2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4" h="256">
                    <a:moveTo>
                      <a:pt x="153" y="0"/>
                    </a:moveTo>
                    <a:lnTo>
                      <a:pt x="139" y="14"/>
                    </a:lnTo>
                    <a:lnTo>
                      <a:pt x="127" y="29"/>
                    </a:lnTo>
                    <a:lnTo>
                      <a:pt x="115" y="44"/>
                    </a:lnTo>
                    <a:lnTo>
                      <a:pt x="102" y="59"/>
                    </a:lnTo>
                    <a:lnTo>
                      <a:pt x="91" y="76"/>
                    </a:lnTo>
                    <a:lnTo>
                      <a:pt x="80" y="91"/>
                    </a:lnTo>
                    <a:lnTo>
                      <a:pt x="69" y="107"/>
                    </a:lnTo>
                    <a:lnTo>
                      <a:pt x="59" y="124"/>
                    </a:lnTo>
                    <a:lnTo>
                      <a:pt x="48" y="139"/>
                    </a:lnTo>
                    <a:lnTo>
                      <a:pt x="39" y="154"/>
                    </a:lnTo>
                    <a:lnTo>
                      <a:pt x="30" y="170"/>
                    </a:lnTo>
                    <a:lnTo>
                      <a:pt x="22" y="185"/>
                    </a:lnTo>
                    <a:lnTo>
                      <a:pt x="15" y="201"/>
                    </a:lnTo>
                    <a:lnTo>
                      <a:pt x="8" y="218"/>
                    </a:lnTo>
                    <a:lnTo>
                      <a:pt x="4" y="235"/>
                    </a:lnTo>
                    <a:lnTo>
                      <a:pt x="0" y="254"/>
                    </a:lnTo>
                    <a:lnTo>
                      <a:pt x="1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6" y="251"/>
                    </a:lnTo>
                    <a:lnTo>
                      <a:pt x="12" y="235"/>
                    </a:lnTo>
                    <a:lnTo>
                      <a:pt x="17" y="219"/>
                    </a:lnTo>
                    <a:lnTo>
                      <a:pt x="23" y="202"/>
                    </a:lnTo>
                    <a:lnTo>
                      <a:pt x="30" y="187"/>
                    </a:lnTo>
                    <a:lnTo>
                      <a:pt x="37" y="172"/>
                    </a:lnTo>
                    <a:lnTo>
                      <a:pt x="45" y="156"/>
                    </a:lnTo>
                    <a:lnTo>
                      <a:pt x="53" y="141"/>
                    </a:lnTo>
                    <a:lnTo>
                      <a:pt x="63" y="127"/>
                    </a:lnTo>
                    <a:lnTo>
                      <a:pt x="73" y="110"/>
                    </a:lnTo>
                    <a:lnTo>
                      <a:pt x="83" y="94"/>
                    </a:lnTo>
                    <a:lnTo>
                      <a:pt x="93" y="78"/>
                    </a:lnTo>
                    <a:lnTo>
                      <a:pt x="105" y="61"/>
                    </a:lnTo>
                    <a:lnTo>
                      <a:pt x="116" y="46"/>
                    </a:lnTo>
                    <a:lnTo>
                      <a:pt x="128" y="31"/>
                    </a:lnTo>
                    <a:lnTo>
                      <a:pt x="140" y="15"/>
                    </a:lnTo>
                    <a:lnTo>
                      <a:pt x="154" y="1"/>
                    </a:lnTo>
                    <a:lnTo>
                      <a:pt x="15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3" name="Freeform 208"/>
              <p:cNvSpPr>
                <a:spLocks/>
              </p:cNvSpPr>
              <p:nvPr/>
            </p:nvSpPr>
            <p:spPr bwMode="auto">
              <a:xfrm>
                <a:off x="5509" y="1358"/>
                <a:ext cx="34" cy="10"/>
              </a:xfrm>
              <a:custGeom>
                <a:avLst/>
                <a:gdLst>
                  <a:gd name="T0" fmla="*/ 0 w 170"/>
                  <a:gd name="T1" fmla="*/ 2 h 53"/>
                  <a:gd name="T2" fmla="*/ 0 w 170"/>
                  <a:gd name="T3" fmla="*/ 2 h 53"/>
                  <a:gd name="T4" fmla="*/ 1 w 170"/>
                  <a:gd name="T5" fmla="*/ 1 h 53"/>
                  <a:gd name="T6" fmla="*/ 1 w 170"/>
                  <a:gd name="T7" fmla="*/ 1 h 53"/>
                  <a:gd name="T8" fmla="*/ 2 w 170"/>
                  <a:gd name="T9" fmla="*/ 1 h 53"/>
                  <a:gd name="T10" fmla="*/ 2 w 170"/>
                  <a:gd name="T11" fmla="*/ 1 h 53"/>
                  <a:gd name="T12" fmla="*/ 2 w 170"/>
                  <a:gd name="T13" fmla="*/ 1 h 53"/>
                  <a:gd name="T14" fmla="*/ 3 w 170"/>
                  <a:gd name="T15" fmla="*/ 1 h 53"/>
                  <a:gd name="T16" fmla="*/ 3 w 170"/>
                  <a:gd name="T17" fmla="*/ 1 h 53"/>
                  <a:gd name="T18" fmla="*/ 4 w 170"/>
                  <a:gd name="T19" fmla="*/ 1 h 53"/>
                  <a:gd name="T20" fmla="*/ 4 w 170"/>
                  <a:gd name="T21" fmla="*/ 1 h 53"/>
                  <a:gd name="T22" fmla="*/ 5 w 170"/>
                  <a:gd name="T23" fmla="*/ 1 h 53"/>
                  <a:gd name="T24" fmla="*/ 5 w 170"/>
                  <a:gd name="T25" fmla="*/ 1 h 53"/>
                  <a:gd name="T26" fmla="*/ 5 w 170"/>
                  <a:gd name="T27" fmla="*/ 1 h 53"/>
                  <a:gd name="T28" fmla="*/ 6 w 170"/>
                  <a:gd name="T29" fmla="*/ 1 h 53"/>
                  <a:gd name="T30" fmla="*/ 6 w 170"/>
                  <a:gd name="T31" fmla="*/ 0 h 53"/>
                  <a:gd name="T32" fmla="*/ 7 w 170"/>
                  <a:gd name="T33" fmla="*/ 0 h 53"/>
                  <a:gd name="T34" fmla="*/ 7 w 170"/>
                  <a:gd name="T35" fmla="*/ 0 h 53"/>
                  <a:gd name="T36" fmla="*/ 7 w 170"/>
                  <a:gd name="T37" fmla="*/ 0 h 53"/>
                  <a:gd name="T38" fmla="*/ 7 w 170"/>
                  <a:gd name="T39" fmla="*/ 0 h 53"/>
                  <a:gd name="T40" fmla="*/ 7 w 170"/>
                  <a:gd name="T41" fmla="*/ 0 h 53"/>
                  <a:gd name="T42" fmla="*/ 6 w 170"/>
                  <a:gd name="T43" fmla="*/ 0 h 53"/>
                  <a:gd name="T44" fmla="*/ 6 w 170"/>
                  <a:gd name="T45" fmla="*/ 0 h 53"/>
                  <a:gd name="T46" fmla="*/ 5 w 170"/>
                  <a:gd name="T47" fmla="*/ 0 h 53"/>
                  <a:gd name="T48" fmla="*/ 5 w 170"/>
                  <a:gd name="T49" fmla="*/ 0 h 53"/>
                  <a:gd name="T50" fmla="*/ 4 w 170"/>
                  <a:gd name="T51" fmla="*/ 0 h 53"/>
                  <a:gd name="T52" fmla="*/ 4 w 170"/>
                  <a:gd name="T53" fmla="*/ 0 h 53"/>
                  <a:gd name="T54" fmla="*/ 3 w 170"/>
                  <a:gd name="T55" fmla="*/ 0 h 53"/>
                  <a:gd name="T56" fmla="*/ 3 w 170"/>
                  <a:gd name="T57" fmla="*/ 0 h 53"/>
                  <a:gd name="T58" fmla="*/ 3 w 170"/>
                  <a:gd name="T59" fmla="*/ 1 h 53"/>
                  <a:gd name="T60" fmla="*/ 2 w 170"/>
                  <a:gd name="T61" fmla="*/ 1 h 53"/>
                  <a:gd name="T62" fmla="*/ 2 w 170"/>
                  <a:gd name="T63" fmla="*/ 1 h 53"/>
                  <a:gd name="T64" fmla="*/ 1 w 170"/>
                  <a:gd name="T65" fmla="*/ 1 h 53"/>
                  <a:gd name="T66" fmla="*/ 1 w 170"/>
                  <a:gd name="T67" fmla="*/ 1 h 53"/>
                  <a:gd name="T68" fmla="*/ 1 w 170"/>
                  <a:gd name="T69" fmla="*/ 1 h 53"/>
                  <a:gd name="T70" fmla="*/ 0 w 170"/>
                  <a:gd name="T71" fmla="*/ 2 h 53"/>
                  <a:gd name="T72" fmla="*/ 0 w 170"/>
                  <a:gd name="T73" fmla="*/ 2 h 53"/>
                  <a:gd name="T74" fmla="*/ 0 w 170"/>
                  <a:gd name="T75" fmla="*/ 2 h 53"/>
                  <a:gd name="T76" fmla="*/ 0 w 170"/>
                  <a:gd name="T77" fmla="*/ 2 h 53"/>
                  <a:gd name="T78" fmla="*/ 0 w 170"/>
                  <a:gd name="T79" fmla="*/ 2 h 53"/>
                  <a:gd name="T80" fmla="*/ 0 w 170"/>
                  <a:gd name="T81" fmla="*/ 2 h 53"/>
                  <a:gd name="T82" fmla="*/ 0 w 170"/>
                  <a:gd name="T83" fmla="*/ 2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53"/>
                  <a:gd name="T128" fmla="*/ 170 w 170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53">
                    <a:moveTo>
                      <a:pt x="1" y="53"/>
                    </a:moveTo>
                    <a:lnTo>
                      <a:pt x="10" y="46"/>
                    </a:lnTo>
                    <a:lnTo>
                      <a:pt x="19" y="39"/>
                    </a:lnTo>
                    <a:lnTo>
                      <a:pt x="29" y="34"/>
                    </a:lnTo>
                    <a:lnTo>
                      <a:pt x="39" y="29"/>
                    </a:lnTo>
                    <a:lnTo>
                      <a:pt x="49" y="25"/>
                    </a:lnTo>
                    <a:lnTo>
                      <a:pt x="60" y="22"/>
                    </a:lnTo>
                    <a:lnTo>
                      <a:pt x="71" y="19"/>
                    </a:lnTo>
                    <a:lnTo>
                      <a:pt x="82" y="17"/>
                    </a:lnTo>
                    <a:lnTo>
                      <a:pt x="92" y="16"/>
                    </a:lnTo>
                    <a:lnTo>
                      <a:pt x="102" y="15"/>
                    </a:lnTo>
                    <a:lnTo>
                      <a:pt x="113" y="14"/>
                    </a:lnTo>
                    <a:lnTo>
                      <a:pt x="124" y="14"/>
                    </a:lnTo>
                    <a:lnTo>
                      <a:pt x="134" y="14"/>
                    </a:lnTo>
                    <a:lnTo>
                      <a:pt x="144" y="14"/>
                    </a:lnTo>
                    <a:lnTo>
                      <a:pt x="154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70" y="6"/>
                    </a:lnTo>
                    <a:lnTo>
                      <a:pt x="170" y="3"/>
                    </a:lnTo>
                    <a:lnTo>
                      <a:pt x="168" y="1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34" y="0"/>
                    </a:lnTo>
                    <a:lnTo>
                      <a:pt x="122" y="2"/>
                    </a:lnTo>
                    <a:lnTo>
                      <a:pt x="110" y="4"/>
                    </a:lnTo>
                    <a:lnTo>
                      <a:pt x="98" y="7"/>
                    </a:lnTo>
                    <a:lnTo>
                      <a:pt x="87" y="9"/>
                    </a:lnTo>
                    <a:lnTo>
                      <a:pt x="77" y="13"/>
                    </a:lnTo>
                    <a:lnTo>
                      <a:pt x="66" y="16"/>
                    </a:lnTo>
                    <a:lnTo>
                      <a:pt x="55" y="19"/>
                    </a:lnTo>
                    <a:lnTo>
                      <a:pt x="46" y="23"/>
                    </a:lnTo>
                    <a:lnTo>
                      <a:pt x="36" y="2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8" y="45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Freeform 209"/>
              <p:cNvSpPr>
                <a:spLocks/>
              </p:cNvSpPr>
              <p:nvPr/>
            </p:nvSpPr>
            <p:spPr bwMode="auto">
              <a:xfrm>
                <a:off x="5507" y="1364"/>
                <a:ext cx="20" cy="23"/>
              </a:xfrm>
              <a:custGeom>
                <a:avLst/>
                <a:gdLst>
                  <a:gd name="T0" fmla="*/ 0 w 102"/>
                  <a:gd name="T1" fmla="*/ 0 h 117"/>
                  <a:gd name="T2" fmla="*/ 0 w 102"/>
                  <a:gd name="T3" fmla="*/ 1 h 117"/>
                  <a:gd name="T4" fmla="*/ 1 w 102"/>
                  <a:gd name="T5" fmla="*/ 1 h 117"/>
                  <a:gd name="T6" fmla="*/ 1 w 102"/>
                  <a:gd name="T7" fmla="*/ 2 h 117"/>
                  <a:gd name="T8" fmla="*/ 2 w 102"/>
                  <a:gd name="T9" fmla="*/ 2 h 117"/>
                  <a:gd name="T10" fmla="*/ 2 w 102"/>
                  <a:gd name="T11" fmla="*/ 3 h 117"/>
                  <a:gd name="T12" fmla="*/ 3 w 102"/>
                  <a:gd name="T13" fmla="*/ 3 h 117"/>
                  <a:gd name="T14" fmla="*/ 3 w 102"/>
                  <a:gd name="T15" fmla="*/ 4 h 117"/>
                  <a:gd name="T16" fmla="*/ 4 w 102"/>
                  <a:gd name="T17" fmla="*/ 5 h 117"/>
                  <a:gd name="T18" fmla="*/ 4 w 102"/>
                  <a:gd name="T19" fmla="*/ 5 h 117"/>
                  <a:gd name="T20" fmla="*/ 4 w 102"/>
                  <a:gd name="T21" fmla="*/ 5 h 117"/>
                  <a:gd name="T22" fmla="*/ 4 w 102"/>
                  <a:gd name="T23" fmla="*/ 4 h 117"/>
                  <a:gd name="T24" fmla="*/ 4 w 102"/>
                  <a:gd name="T25" fmla="*/ 4 h 117"/>
                  <a:gd name="T26" fmla="*/ 4 w 102"/>
                  <a:gd name="T27" fmla="*/ 4 h 117"/>
                  <a:gd name="T28" fmla="*/ 3 w 102"/>
                  <a:gd name="T29" fmla="*/ 3 h 117"/>
                  <a:gd name="T30" fmla="*/ 3 w 102"/>
                  <a:gd name="T31" fmla="*/ 3 h 117"/>
                  <a:gd name="T32" fmla="*/ 2 w 102"/>
                  <a:gd name="T33" fmla="*/ 2 h 117"/>
                  <a:gd name="T34" fmla="*/ 2 w 102"/>
                  <a:gd name="T35" fmla="*/ 2 h 117"/>
                  <a:gd name="T36" fmla="*/ 1 w 102"/>
                  <a:gd name="T37" fmla="*/ 1 h 117"/>
                  <a:gd name="T38" fmla="*/ 1 w 102"/>
                  <a:gd name="T39" fmla="*/ 1 h 117"/>
                  <a:gd name="T40" fmla="*/ 0 w 102"/>
                  <a:gd name="T41" fmla="*/ 0 h 117"/>
                  <a:gd name="T42" fmla="*/ 0 w 102"/>
                  <a:gd name="T43" fmla="*/ 0 h 117"/>
                  <a:gd name="T44" fmla="*/ 0 w 102"/>
                  <a:gd name="T45" fmla="*/ 0 h 117"/>
                  <a:gd name="T46" fmla="*/ 0 w 102"/>
                  <a:gd name="T47" fmla="*/ 0 h 117"/>
                  <a:gd name="T48" fmla="*/ 0 w 102"/>
                  <a:gd name="T49" fmla="*/ 0 h 117"/>
                  <a:gd name="T50" fmla="*/ 0 w 102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2"/>
                  <a:gd name="T79" fmla="*/ 0 h 117"/>
                  <a:gd name="T80" fmla="*/ 102 w 102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2" h="117">
                    <a:moveTo>
                      <a:pt x="0" y="0"/>
                    </a:moveTo>
                    <a:lnTo>
                      <a:pt x="10" y="15"/>
                    </a:lnTo>
                    <a:lnTo>
                      <a:pt x="22" y="31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0" y="71"/>
                    </a:lnTo>
                    <a:lnTo>
                      <a:pt x="73" y="86"/>
                    </a:lnTo>
                    <a:lnTo>
                      <a:pt x="85" y="101"/>
                    </a:lnTo>
                    <a:lnTo>
                      <a:pt x="95" y="116"/>
                    </a:lnTo>
                    <a:lnTo>
                      <a:pt x="97" y="117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2" y="111"/>
                    </a:lnTo>
                    <a:lnTo>
                      <a:pt x="94" y="94"/>
                    </a:lnTo>
                    <a:lnTo>
                      <a:pt x="83" y="80"/>
                    </a:lnTo>
                    <a:lnTo>
                      <a:pt x="69" y="65"/>
                    </a:lnTo>
                    <a:lnTo>
                      <a:pt x="55" y="53"/>
                    </a:lnTo>
                    <a:lnTo>
                      <a:pt x="41" y="41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5" name="Freeform 210"/>
              <p:cNvSpPr>
                <a:spLocks/>
              </p:cNvSpPr>
              <p:nvPr/>
            </p:nvSpPr>
            <p:spPr bwMode="auto">
              <a:xfrm>
                <a:off x="5495" y="1386"/>
                <a:ext cx="31" cy="49"/>
              </a:xfrm>
              <a:custGeom>
                <a:avLst/>
                <a:gdLst>
                  <a:gd name="T0" fmla="*/ 0 w 154"/>
                  <a:gd name="T1" fmla="*/ 10 h 245"/>
                  <a:gd name="T2" fmla="*/ 0 w 154"/>
                  <a:gd name="T3" fmla="*/ 9 h 245"/>
                  <a:gd name="T4" fmla="*/ 0 w 154"/>
                  <a:gd name="T5" fmla="*/ 9 h 245"/>
                  <a:gd name="T6" fmla="*/ 0 w 154"/>
                  <a:gd name="T7" fmla="*/ 9 h 245"/>
                  <a:gd name="T8" fmla="*/ 1 w 154"/>
                  <a:gd name="T9" fmla="*/ 8 h 245"/>
                  <a:gd name="T10" fmla="*/ 1 w 154"/>
                  <a:gd name="T11" fmla="*/ 8 h 245"/>
                  <a:gd name="T12" fmla="*/ 1 w 154"/>
                  <a:gd name="T13" fmla="*/ 8 h 245"/>
                  <a:gd name="T14" fmla="*/ 1 w 154"/>
                  <a:gd name="T15" fmla="*/ 7 h 245"/>
                  <a:gd name="T16" fmla="*/ 1 w 154"/>
                  <a:gd name="T17" fmla="*/ 7 h 245"/>
                  <a:gd name="T18" fmla="*/ 1 w 154"/>
                  <a:gd name="T19" fmla="*/ 7 h 245"/>
                  <a:gd name="T20" fmla="*/ 2 w 154"/>
                  <a:gd name="T21" fmla="*/ 6 h 245"/>
                  <a:gd name="T22" fmla="*/ 2 w 154"/>
                  <a:gd name="T23" fmla="*/ 6 h 245"/>
                  <a:gd name="T24" fmla="*/ 2 w 154"/>
                  <a:gd name="T25" fmla="*/ 6 h 245"/>
                  <a:gd name="T26" fmla="*/ 2 w 154"/>
                  <a:gd name="T27" fmla="*/ 5 h 245"/>
                  <a:gd name="T28" fmla="*/ 2 w 154"/>
                  <a:gd name="T29" fmla="*/ 5 h 245"/>
                  <a:gd name="T30" fmla="*/ 3 w 154"/>
                  <a:gd name="T31" fmla="*/ 5 h 245"/>
                  <a:gd name="T32" fmla="*/ 3 w 154"/>
                  <a:gd name="T33" fmla="*/ 5 h 245"/>
                  <a:gd name="T34" fmla="*/ 3 w 154"/>
                  <a:gd name="T35" fmla="*/ 4 h 245"/>
                  <a:gd name="T36" fmla="*/ 3 w 154"/>
                  <a:gd name="T37" fmla="*/ 4 h 245"/>
                  <a:gd name="T38" fmla="*/ 3 w 154"/>
                  <a:gd name="T39" fmla="*/ 4 h 245"/>
                  <a:gd name="T40" fmla="*/ 4 w 154"/>
                  <a:gd name="T41" fmla="*/ 3 h 245"/>
                  <a:gd name="T42" fmla="*/ 4 w 154"/>
                  <a:gd name="T43" fmla="*/ 3 h 245"/>
                  <a:gd name="T44" fmla="*/ 4 w 154"/>
                  <a:gd name="T45" fmla="*/ 3 h 245"/>
                  <a:gd name="T46" fmla="*/ 4 w 154"/>
                  <a:gd name="T47" fmla="*/ 3 h 245"/>
                  <a:gd name="T48" fmla="*/ 5 w 154"/>
                  <a:gd name="T49" fmla="*/ 2 h 245"/>
                  <a:gd name="T50" fmla="*/ 5 w 154"/>
                  <a:gd name="T51" fmla="*/ 2 h 245"/>
                  <a:gd name="T52" fmla="*/ 5 w 154"/>
                  <a:gd name="T53" fmla="*/ 2 h 245"/>
                  <a:gd name="T54" fmla="*/ 5 w 154"/>
                  <a:gd name="T55" fmla="*/ 2 h 245"/>
                  <a:gd name="T56" fmla="*/ 5 w 154"/>
                  <a:gd name="T57" fmla="*/ 1 h 245"/>
                  <a:gd name="T58" fmla="*/ 6 w 154"/>
                  <a:gd name="T59" fmla="*/ 1 h 245"/>
                  <a:gd name="T60" fmla="*/ 6 w 154"/>
                  <a:gd name="T61" fmla="*/ 1 h 245"/>
                  <a:gd name="T62" fmla="*/ 6 w 154"/>
                  <a:gd name="T63" fmla="*/ 1 h 245"/>
                  <a:gd name="T64" fmla="*/ 6 w 154"/>
                  <a:gd name="T65" fmla="*/ 1 h 245"/>
                  <a:gd name="T66" fmla="*/ 6 w 154"/>
                  <a:gd name="T67" fmla="*/ 0 h 245"/>
                  <a:gd name="T68" fmla="*/ 6 w 154"/>
                  <a:gd name="T69" fmla="*/ 0 h 245"/>
                  <a:gd name="T70" fmla="*/ 6 w 154"/>
                  <a:gd name="T71" fmla="*/ 0 h 245"/>
                  <a:gd name="T72" fmla="*/ 6 w 154"/>
                  <a:gd name="T73" fmla="*/ 0 h 245"/>
                  <a:gd name="T74" fmla="*/ 5 w 154"/>
                  <a:gd name="T75" fmla="*/ 1 h 245"/>
                  <a:gd name="T76" fmla="*/ 5 w 154"/>
                  <a:gd name="T77" fmla="*/ 1 h 245"/>
                  <a:gd name="T78" fmla="*/ 4 w 154"/>
                  <a:gd name="T79" fmla="*/ 2 h 245"/>
                  <a:gd name="T80" fmla="*/ 4 w 154"/>
                  <a:gd name="T81" fmla="*/ 2 h 245"/>
                  <a:gd name="T82" fmla="*/ 3 w 154"/>
                  <a:gd name="T83" fmla="*/ 3 h 245"/>
                  <a:gd name="T84" fmla="*/ 3 w 154"/>
                  <a:gd name="T85" fmla="*/ 4 h 245"/>
                  <a:gd name="T86" fmla="*/ 2 w 154"/>
                  <a:gd name="T87" fmla="*/ 4 h 245"/>
                  <a:gd name="T88" fmla="*/ 2 w 154"/>
                  <a:gd name="T89" fmla="*/ 5 h 245"/>
                  <a:gd name="T90" fmla="*/ 2 w 154"/>
                  <a:gd name="T91" fmla="*/ 5 h 245"/>
                  <a:gd name="T92" fmla="*/ 2 w 154"/>
                  <a:gd name="T93" fmla="*/ 6 h 245"/>
                  <a:gd name="T94" fmla="*/ 2 w 154"/>
                  <a:gd name="T95" fmla="*/ 6 h 245"/>
                  <a:gd name="T96" fmla="*/ 1 w 154"/>
                  <a:gd name="T97" fmla="*/ 6 h 245"/>
                  <a:gd name="T98" fmla="*/ 1 w 154"/>
                  <a:gd name="T99" fmla="*/ 7 h 245"/>
                  <a:gd name="T100" fmla="*/ 1 w 154"/>
                  <a:gd name="T101" fmla="*/ 7 h 245"/>
                  <a:gd name="T102" fmla="*/ 1 w 154"/>
                  <a:gd name="T103" fmla="*/ 7 h 245"/>
                  <a:gd name="T104" fmla="*/ 1 w 154"/>
                  <a:gd name="T105" fmla="*/ 8 h 245"/>
                  <a:gd name="T106" fmla="*/ 0 w 154"/>
                  <a:gd name="T107" fmla="*/ 8 h 245"/>
                  <a:gd name="T108" fmla="*/ 0 w 154"/>
                  <a:gd name="T109" fmla="*/ 9 h 245"/>
                  <a:gd name="T110" fmla="*/ 0 w 154"/>
                  <a:gd name="T111" fmla="*/ 9 h 245"/>
                  <a:gd name="T112" fmla="*/ 0 w 154"/>
                  <a:gd name="T113" fmla="*/ 10 h 245"/>
                  <a:gd name="T114" fmla="*/ 0 w 154"/>
                  <a:gd name="T115" fmla="*/ 10 h 245"/>
                  <a:gd name="T116" fmla="*/ 0 w 154"/>
                  <a:gd name="T117" fmla="*/ 10 h 245"/>
                  <a:gd name="T118" fmla="*/ 0 w 154"/>
                  <a:gd name="T119" fmla="*/ 10 h 245"/>
                  <a:gd name="T120" fmla="*/ 0 w 154"/>
                  <a:gd name="T121" fmla="*/ 10 h 245"/>
                  <a:gd name="T122" fmla="*/ 0 w 154"/>
                  <a:gd name="T123" fmla="*/ 10 h 2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4"/>
                  <a:gd name="T187" fmla="*/ 0 h 245"/>
                  <a:gd name="T188" fmla="*/ 154 w 154"/>
                  <a:gd name="T189" fmla="*/ 245 h 2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4" h="245">
                    <a:moveTo>
                      <a:pt x="0" y="245"/>
                    </a:moveTo>
                    <a:lnTo>
                      <a:pt x="3" y="234"/>
                    </a:lnTo>
                    <a:lnTo>
                      <a:pt x="6" y="225"/>
                    </a:lnTo>
                    <a:lnTo>
                      <a:pt x="10" y="216"/>
                    </a:lnTo>
                    <a:lnTo>
                      <a:pt x="14" y="207"/>
                    </a:lnTo>
                    <a:lnTo>
                      <a:pt x="18" y="199"/>
                    </a:lnTo>
                    <a:lnTo>
                      <a:pt x="23" y="189"/>
                    </a:lnTo>
                    <a:lnTo>
                      <a:pt x="28" y="181"/>
                    </a:lnTo>
                    <a:lnTo>
                      <a:pt x="33" y="172"/>
                    </a:lnTo>
                    <a:lnTo>
                      <a:pt x="37" y="165"/>
                    </a:lnTo>
                    <a:lnTo>
                      <a:pt x="42" y="157"/>
                    </a:lnTo>
                    <a:lnTo>
                      <a:pt x="47" y="150"/>
                    </a:lnTo>
                    <a:lnTo>
                      <a:pt x="52" y="142"/>
                    </a:lnTo>
                    <a:lnTo>
                      <a:pt x="56" y="134"/>
                    </a:lnTo>
                    <a:lnTo>
                      <a:pt x="61" y="127"/>
                    </a:lnTo>
                    <a:lnTo>
                      <a:pt x="66" y="120"/>
                    </a:lnTo>
                    <a:lnTo>
                      <a:pt x="71" y="113"/>
                    </a:lnTo>
                    <a:lnTo>
                      <a:pt x="76" y="106"/>
                    </a:lnTo>
                    <a:lnTo>
                      <a:pt x="80" y="99"/>
                    </a:lnTo>
                    <a:lnTo>
                      <a:pt x="85" y="90"/>
                    </a:lnTo>
                    <a:lnTo>
                      <a:pt x="90" y="83"/>
                    </a:lnTo>
                    <a:lnTo>
                      <a:pt x="95" y="76"/>
                    </a:lnTo>
                    <a:lnTo>
                      <a:pt x="100" y="70"/>
                    </a:lnTo>
                    <a:lnTo>
                      <a:pt x="106" y="63"/>
                    </a:lnTo>
                    <a:lnTo>
                      <a:pt x="112" y="57"/>
                    </a:lnTo>
                    <a:lnTo>
                      <a:pt x="117" y="51"/>
                    </a:lnTo>
                    <a:lnTo>
                      <a:pt x="122" y="47"/>
                    </a:lnTo>
                    <a:lnTo>
                      <a:pt x="128" y="42"/>
                    </a:lnTo>
                    <a:lnTo>
                      <a:pt x="133" y="37"/>
                    </a:lnTo>
                    <a:lnTo>
                      <a:pt x="138" y="33"/>
                    </a:lnTo>
                    <a:lnTo>
                      <a:pt x="143" y="28"/>
                    </a:lnTo>
                    <a:lnTo>
                      <a:pt x="147" y="22"/>
                    </a:lnTo>
                    <a:lnTo>
                      <a:pt x="151" y="17"/>
                    </a:lnTo>
                    <a:lnTo>
                      <a:pt x="154" y="10"/>
                    </a:lnTo>
                    <a:lnTo>
                      <a:pt x="152" y="3"/>
                    </a:lnTo>
                    <a:lnTo>
                      <a:pt x="148" y="0"/>
                    </a:lnTo>
                    <a:lnTo>
                      <a:pt x="141" y="2"/>
                    </a:lnTo>
                    <a:lnTo>
                      <a:pt x="125" y="14"/>
                    </a:lnTo>
                    <a:lnTo>
                      <a:pt x="112" y="28"/>
                    </a:lnTo>
                    <a:lnTo>
                      <a:pt x="100" y="42"/>
                    </a:lnTo>
                    <a:lnTo>
                      <a:pt x="90" y="58"/>
                    </a:lnTo>
                    <a:lnTo>
                      <a:pt x="79" y="75"/>
                    </a:lnTo>
                    <a:lnTo>
                      <a:pt x="70" y="91"/>
                    </a:lnTo>
                    <a:lnTo>
                      <a:pt x="62" y="109"/>
                    </a:lnTo>
                    <a:lnTo>
                      <a:pt x="53" y="125"/>
                    </a:lnTo>
                    <a:lnTo>
                      <a:pt x="49" y="133"/>
                    </a:lnTo>
                    <a:lnTo>
                      <a:pt x="44" y="141"/>
                    </a:lnTo>
                    <a:lnTo>
                      <a:pt x="39" y="150"/>
                    </a:lnTo>
                    <a:lnTo>
                      <a:pt x="36" y="159"/>
                    </a:lnTo>
                    <a:lnTo>
                      <a:pt x="32" y="167"/>
                    </a:lnTo>
                    <a:lnTo>
                      <a:pt x="28" y="175"/>
                    </a:lnTo>
                    <a:lnTo>
                      <a:pt x="23" y="184"/>
                    </a:lnTo>
                    <a:lnTo>
                      <a:pt x="19" y="193"/>
                    </a:lnTo>
                    <a:lnTo>
                      <a:pt x="12" y="205"/>
                    </a:lnTo>
                    <a:lnTo>
                      <a:pt x="6" y="217"/>
                    </a:lnTo>
                    <a:lnTo>
                      <a:pt x="2" y="23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Freeform 211"/>
              <p:cNvSpPr>
                <a:spLocks/>
              </p:cNvSpPr>
              <p:nvPr/>
            </p:nvSpPr>
            <p:spPr bwMode="auto">
              <a:xfrm>
                <a:off x="5396" y="1349"/>
                <a:ext cx="22" cy="17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1 h 86"/>
                  <a:gd name="T4" fmla="*/ 0 w 106"/>
                  <a:gd name="T5" fmla="*/ 1 h 86"/>
                  <a:gd name="T6" fmla="*/ 1 w 106"/>
                  <a:gd name="T7" fmla="*/ 2 h 86"/>
                  <a:gd name="T8" fmla="*/ 2 w 106"/>
                  <a:gd name="T9" fmla="*/ 2 h 86"/>
                  <a:gd name="T10" fmla="*/ 2 w 106"/>
                  <a:gd name="T11" fmla="*/ 3 h 86"/>
                  <a:gd name="T12" fmla="*/ 3 w 106"/>
                  <a:gd name="T13" fmla="*/ 3 h 86"/>
                  <a:gd name="T14" fmla="*/ 4 w 106"/>
                  <a:gd name="T15" fmla="*/ 3 h 86"/>
                  <a:gd name="T16" fmla="*/ 5 w 106"/>
                  <a:gd name="T17" fmla="*/ 3 h 86"/>
                  <a:gd name="T18" fmla="*/ 5 w 106"/>
                  <a:gd name="T19" fmla="*/ 3 h 86"/>
                  <a:gd name="T20" fmla="*/ 5 w 106"/>
                  <a:gd name="T21" fmla="*/ 3 h 86"/>
                  <a:gd name="T22" fmla="*/ 5 w 106"/>
                  <a:gd name="T23" fmla="*/ 3 h 86"/>
                  <a:gd name="T24" fmla="*/ 5 w 106"/>
                  <a:gd name="T25" fmla="*/ 3 h 86"/>
                  <a:gd name="T26" fmla="*/ 4 w 106"/>
                  <a:gd name="T27" fmla="*/ 3 h 86"/>
                  <a:gd name="T28" fmla="*/ 4 w 106"/>
                  <a:gd name="T29" fmla="*/ 3 h 86"/>
                  <a:gd name="T30" fmla="*/ 4 w 106"/>
                  <a:gd name="T31" fmla="*/ 3 h 86"/>
                  <a:gd name="T32" fmla="*/ 4 w 106"/>
                  <a:gd name="T33" fmla="*/ 3 h 86"/>
                  <a:gd name="T34" fmla="*/ 3 w 106"/>
                  <a:gd name="T35" fmla="*/ 2 h 86"/>
                  <a:gd name="T36" fmla="*/ 3 w 106"/>
                  <a:gd name="T37" fmla="*/ 2 h 86"/>
                  <a:gd name="T38" fmla="*/ 3 w 106"/>
                  <a:gd name="T39" fmla="*/ 2 h 86"/>
                  <a:gd name="T40" fmla="*/ 2 w 106"/>
                  <a:gd name="T41" fmla="*/ 2 h 86"/>
                  <a:gd name="T42" fmla="*/ 2 w 106"/>
                  <a:gd name="T43" fmla="*/ 2 h 86"/>
                  <a:gd name="T44" fmla="*/ 2 w 106"/>
                  <a:gd name="T45" fmla="*/ 2 h 86"/>
                  <a:gd name="T46" fmla="*/ 1 w 106"/>
                  <a:gd name="T47" fmla="*/ 2 h 86"/>
                  <a:gd name="T48" fmla="*/ 1 w 106"/>
                  <a:gd name="T49" fmla="*/ 1 h 86"/>
                  <a:gd name="T50" fmla="*/ 0 w 106"/>
                  <a:gd name="T51" fmla="*/ 1 h 86"/>
                  <a:gd name="T52" fmla="*/ 0 w 106"/>
                  <a:gd name="T53" fmla="*/ 1 h 86"/>
                  <a:gd name="T54" fmla="*/ 0 w 106"/>
                  <a:gd name="T55" fmla="*/ 0 h 86"/>
                  <a:gd name="T56" fmla="*/ 0 w 106"/>
                  <a:gd name="T57" fmla="*/ 0 h 86"/>
                  <a:gd name="T58" fmla="*/ 0 w 106"/>
                  <a:gd name="T59" fmla="*/ 0 h 86"/>
                  <a:gd name="T60" fmla="*/ 0 w 106"/>
                  <a:gd name="T61" fmla="*/ 0 h 86"/>
                  <a:gd name="T62" fmla="*/ 0 w 106"/>
                  <a:gd name="T63" fmla="*/ 0 h 86"/>
                  <a:gd name="T64" fmla="*/ 0 w 106"/>
                  <a:gd name="T65" fmla="*/ 0 h 86"/>
                  <a:gd name="T66" fmla="*/ 0 w 106"/>
                  <a:gd name="T67" fmla="*/ 0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6"/>
                  <a:gd name="T103" fmla="*/ 0 h 86"/>
                  <a:gd name="T104" fmla="*/ 106 w 10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6" h="86">
                    <a:moveTo>
                      <a:pt x="0" y="0"/>
                    </a:moveTo>
                    <a:lnTo>
                      <a:pt x="3" y="20"/>
                    </a:lnTo>
                    <a:lnTo>
                      <a:pt x="10" y="35"/>
                    </a:lnTo>
                    <a:lnTo>
                      <a:pt x="22" y="46"/>
                    </a:lnTo>
                    <a:lnTo>
                      <a:pt x="37" y="57"/>
                    </a:lnTo>
                    <a:lnTo>
                      <a:pt x="54" y="65"/>
                    </a:lnTo>
                    <a:lnTo>
                      <a:pt x="71" y="72"/>
                    </a:lnTo>
                    <a:lnTo>
                      <a:pt x="88" y="79"/>
                    </a:lnTo>
                    <a:lnTo>
                      <a:pt x="104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6" y="83"/>
                    </a:lnTo>
                    <a:lnTo>
                      <a:pt x="100" y="78"/>
                    </a:lnTo>
                    <a:lnTo>
                      <a:pt x="94" y="74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6" y="63"/>
                    </a:lnTo>
                    <a:lnTo>
                      <a:pt x="68" y="59"/>
                    </a:lnTo>
                    <a:lnTo>
                      <a:pt x="62" y="56"/>
                    </a:lnTo>
                    <a:lnTo>
                      <a:pt x="55" y="52"/>
                    </a:lnTo>
                    <a:lnTo>
                      <a:pt x="46" y="48"/>
                    </a:lnTo>
                    <a:lnTo>
                      <a:pt x="37" y="43"/>
                    </a:lnTo>
                    <a:lnTo>
                      <a:pt x="28" y="38"/>
                    </a:lnTo>
                    <a:lnTo>
                      <a:pt x="19" y="33"/>
                    </a:lnTo>
                    <a:lnTo>
                      <a:pt x="12" y="27"/>
                    </a:lnTo>
                    <a:lnTo>
                      <a:pt x="6" y="19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Freeform 212"/>
              <p:cNvSpPr>
                <a:spLocks/>
              </p:cNvSpPr>
              <p:nvPr/>
            </p:nvSpPr>
            <p:spPr bwMode="auto">
              <a:xfrm>
                <a:off x="5414" y="1364"/>
                <a:ext cx="15" cy="12"/>
              </a:xfrm>
              <a:custGeom>
                <a:avLst/>
                <a:gdLst>
                  <a:gd name="T0" fmla="*/ 0 w 74"/>
                  <a:gd name="T1" fmla="*/ 0 h 60"/>
                  <a:gd name="T2" fmla="*/ 0 w 74"/>
                  <a:gd name="T3" fmla="*/ 0 h 60"/>
                  <a:gd name="T4" fmla="*/ 0 w 74"/>
                  <a:gd name="T5" fmla="*/ 0 h 60"/>
                  <a:gd name="T6" fmla="*/ 0 w 74"/>
                  <a:gd name="T7" fmla="*/ 0 h 60"/>
                  <a:gd name="T8" fmla="*/ 1 w 74"/>
                  <a:gd name="T9" fmla="*/ 1 h 60"/>
                  <a:gd name="T10" fmla="*/ 1 w 74"/>
                  <a:gd name="T11" fmla="*/ 1 h 60"/>
                  <a:gd name="T12" fmla="*/ 1 w 74"/>
                  <a:gd name="T13" fmla="*/ 1 h 60"/>
                  <a:gd name="T14" fmla="*/ 1 w 74"/>
                  <a:gd name="T15" fmla="*/ 1 h 60"/>
                  <a:gd name="T16" fmla="*/ 1 w 74"/>
                  <a:gd name="T17" fmla="*/ 1 h 60"/>
                  <a:gd name="T18" fmla="*/ 1 w 74"/>
                  <a:gd name="T19" fmla="*/ 1 h 60"/>
                  <a:gd name="T20" fmla="*/ 2 w 74"/>
                  <a:gd name="T21" fmla="*/ 2 h 60"/>
                  <a:gd name="T22" fmla="*/ 2 w 74"/>
                  <a:gd name="T23" fmla="*/ 2 h 60"/>
                  <a:gd name="T24" fmla="*/ 2 w 74"/>
                  <a:gd name="T25" fmla="*/ 2 h 60"/>
                  <a:gd name="T26" fmla="*/ 2 w 74"/>
                  <a:gd name="T27" fmla="*/ 2 h 60"/>
                  <a:gd name="T28" fmla="*/ 2 w 74"/>
                  <a:gd name="T29" fmla="*/ 2 h 60"/>
                  <a:gd name="T30" fmla="*/ 3 w 74"/>
                  <a:gd name="T31" fmla="*/ 2 h 60"/>
                  <a:gd name="T32" fmla="*/ 3 w 74"/>
                  <a:gd name="T33" fmla="*/ 2 h 60"/>
                  <a:gd name="T34" fmla="*/ 3 w 74"/>
                  <a:gd name="T35" fmla="*/ 2 h 60"/>
                  <a:gd name="T36" fmla="*/ 3 w 74"/>
                  <a:gd name="T37" fmla="*/ 2 h 60"/>
                  <a:gd name="T38" fmla="*/ 3 w 74"/>
                  <a:gd name="T39" fmla="*/ 2 h 60"/>
                  <a:gd name="T40" fmla="*/ 3 w 74"/>
                  <a:gd name="T41" fmla="*/ 2 h 60"/>
                  <a:gd name="T42" fmla="*/ 3 w 74"/>
                  <a:gd name="T43" fmla="*/ 2 h 60"/>
                  <a:gd name="T44" fmla="*/ 3 w 74"/>
                  <a:gd name="T45" fmla="*/ 2 h 60"/>
                  <a:gd name="T46" fmla="*/ 2 w 74"/>
                  <a:gd name="T47" fmla="*/ 2 h 60"/>
                  <a:gd name="T48" fmla="*/ 2 w 74"/>
                  <a:gd name="T49" fmla="*/ 2 h 60"/>
                  <a:gd name="T50" fmla="*/ 2 w 74"/>
                  <a:gd name="T51" fmla="*/ 1 h 60"/>
                  <a:gd name="T52" fmla="*/ 2 w 74"/>
                  <a:gd name="T53" fmla="*/ 1 h 60"/>
                  <a:gd name="T54" fmla="*/ 2 w 74"/>
                  <a:gd name="T55" fmla="*/ 1 h 60"/>
                  <a:gd name="T56" fmla="*/ 2 w 74"/>
                  <a:gd name="T57" fmla="*/ 1 h 60"/>
                  <a:gd name="T58" fmla="*/ 1 w 74"/>
                  <a:gd name="T59" fmla="*/ 1 h 60"/>
                  <a:gd name="T60" fmla="*/ 1 w 74"/>
                  <a:gd name="T61" fmla="*/ 1 h 60"/>
                  <a:gd name="T62" fmla="*/ 1 w 74"/>
                  <a:gd name="T63" fmla="*/ 1 h 60"/>
                  <a:gd name="T64" fmla="*/ 1 w 74"/>
                  <a:gd name="T65" fmla="*/ 0 h 60"/>
                  <a:gd name="T66" fmla="*/ 1 w 74"/>
                  <a:gd name="T67" fmla="*/ 0 h 60"/>
                  <a:gd name="T68" fmla="*/ 0 w 74"/>
                  <a:gd name="T69" fmla="*/ 0 h 60"/>
                  <a:gd name="T70" fmla="*/ 0 w 74"/>
                  <a:gd name="T71" fmla="*/ 0 h 60"/>
                  <a:gd name="T72" fmla="*/ 0 w 74"/>
                  <a:gd name="T73" fmla="*/ 0 h 60"/>
                  <a:gd name="T74" fmla="*/ 0 w 74"/>
                  <a:gd name="T75" fmla="*/ 0 h 60"/>
                  <a:gd name="T76" fmla="*/ 0 w 74"/>
                  <a:gd name="T77" fmla="*/ 0 h 60"/>
                  <a:gd name="T78" fmla="*/ 0 w 74"/>
                  <a:gd name="T79" fmla="*/ 0 h 60"/>
                  <a:gd name="T80" fmla="*/ 0 w 74"/>
                  <a:gd name="T81" fmla="*/ 0 h 60"/>
                  <a:gd name="T82" fmla="*/ 0 w 74"/>
                  <a:gd name="T83" fmla="*/ 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4"/>
                  <a:gd name="T127" fmla="*/ 0 h 60"/>
                  <a:gd name="T128" fmla="*/ 74 w 74"/>
                  <a:gd name="T129" fmla="*/ 60 h 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4" h="60">
                    <a:moveTo>
                      <a:pt x="0" y="0"/>
                    </a:moveTo>
                    <a:lnTo>
                      <a:pt x="4" y="3"/>
                    </a:lnTo>
                    <a:lnTo>
                      <a:pt x="9" y="7"/>
                    </a:lnTo>
                    <a:lnTo>
                      <a:pt x="12" y="11"/>
                    </a:lnTo>
                    <a:lnTo>
                      <a:pt x="16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6" y="35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50"/>
                    </a:lnTo>
                    <a:lnTo>
                      <a:pt x="59" y="53"/>
                    </a:lnTo>
                    <a:lnTo>
                      <a:pt x="64" y="57"/>
                    </a:lnTo>
                    <a:lnTo>
                      <a:pt x="69" y="60"/>
                    </a:lnTo>
                    <a:lnTo>
                      <a:pt x="71" y="60"/>
                    </a:lnTo>
                    <a:lnTo>
                      <a:pt x="73" y="59"/>
                    </a:lnTo>
                    <a:lnTo>
                      <a:pt x="74" y="57"/>
                    </a:lnTo>
                    <a:lnTo>
                      <a:pt x="73" y="55"/>
                    </a:lnTo>
                    <a:lnTo>
                      <a:pt x="69" y="51"/>
                    </a:lnTo>
                    <a:lnTo>
                      <a:pt x="65" y="46"/>
                    </a:lnTo>
                    <a:lnTo>
                      <a:pt x="61" y="42"/>
                    </a:lnTo>
                    <a:lnTo>
                      <a:pt x="56" y="38"/>
                    </a:lnTo>
                    <a:lnTo>
                      <a:pt x="52" y="35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3" y="21"/>
                    </a:lnTo>
                    <a:lnTo>
                      <a:pt x="28" y="18"/>
                    </a:lnTo>
                    <a:lnTo>
                      <a:pt x="23" y="15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Freeform 213"/>
              <p:cNvSpPr>
                <a:spLocks/>
              </p:cNvSpPr>
              <p:nvPr/>
            </p:nvSpPr>
            <p:spPr bwMode="auto">
              <a:xfrm>
                <a:off x="5353" y="1284"/>
                <a:ext cx="61" cy="89"/>
              </a:xfrm>
              <a:custGeom>
                <a:avLst/>
                <a:gdLst>
                  <a:gd name="T0" fmla="*/ 1 w 304"/>
                  <a:gd name="T1" fmla="*/ 1 h 449"/>
                  <a:gd name="T2" fmla="*/ 2 w 304"/>
                  <a:gd name="T3" fmla="*/ 4 h 449"/>
                  <a:gd name="T4" fmla="*/ 4 w 304"/>
                  <a:gd name="T5" fmla="*/ 6 h 449"/>
                  <a:gd name="T6" fmla="*/ 5 w 304"/>
                  <a:gd name="T7" fmla="*/ 8 h 449"/>
                  <a:gd name="T8" fmla="*/ 6 w 304"/>
                  <a:gd name="T9" fmla="*/ 10 h 449"/>
                  <a:gd name="T10" fmla="*/ 7 w 304"/>
                  <a:gd name="T11" fmla="*/ 11 h 449"/>
                  <a:gd name="T12" fmla="*/ 8 w 304"/>
                  <a:gd name="T13" fmla="*/ 12 h 449"/>
                  <a:gd name="T14" fmla="*/ 8 w 304"/>
                  <a:gd name="T15" fmla="*/ 13 h 449"/>
                  <a:gd name="T16" fmla="*/ 9 w 304"/>
                  <a:gd name="T17" fmla="*/ 15 h 449"/>
                  <a:gd name="T18" fmla="*/ 10 w 304"/>
                  <a:gd name="T19" fmla="*/ 16 h 449"/>
                  <a:gd name="T20" fmla="*/ 10 w 304"/>
                  <a:gd name="T21" fmla="*/ 16 h 449"/>
                  <a:gd name="T22" fmla="*/ 10 w 304"/>
                  <a:gd name="T23" fmla="*/ 17 h 449"/>
                  <a:gd name="T24" fmla="*/ 11 w 304"/>
                  <a:gd name="T25" fmla="*/ 17 h 449"/>
                  <a:gd name="T26" fmla="*/ 11 w 304"/>
                  <a:gd name="T27" fmla="*/ 18 h 449"/>
                  <a:gd name="T28" fmla="*/ 12 w 304"/>
                  <a:gd name="T29" fmla="*/ 18 h 449"/>
                  <a:gd name="T30" fmla="*/ 12 w 304"/>
                  <a:gd name="T31" fmla="*/ 17 h 449"/>
                  <a:gd name="T32" fmla="*/ 12 w 304"/>
                  <a:gd name="T33" fmla="*/ 16 h 449"/>
                  <a:gd name="T34" fmla="*/ 12 w 304"/>
                  <a:gd name="T35" fmla="*/ 16 h 449"/>
                  <a:gd name="T36" fmla="*/ 11 w 304"/>
                  <a:gd name="T37" fmla="*/ 15 h 449"/>
                  <a:gd name="T38" fmla="*/ 11 w 304"/>
                  <a:gd name="T39" fmla="*/ 15 h 449"/>
                  <a:gd name="T40" fmla="*/ 11 w 304"/>
                  <a:gd name="T41" fmla="*/ 15 h 449"/>
                  <a:gd name="T42" fmla="*/ 10 w 304"/>
                  <a:gd name="T43" fmla="*/ 14 h 449"/>
                  <a:gd name="T44" fmla="*/ 10 w 304"/>
                  <a:gd name="T45" fmla="*/ 14 h 449"/>
                  <a:gd name="T46" fmla="*/ 10 w 304"/>
                  <a:gd name="T47" fmla="*/ 13 h 449"/>
                  <a:gd name="T48" fmla="*/ 9 w 304"/>
                  <a:gd name="T49" fmla="*/ 12 h 449"/>
                  <a:gd name="T50" fmla="*/ 8 w 304"/>
                  <a:gd name="T51" fmla="*/ 11 h 449"/>
                  <a:gd name="T52" fmla="*/ 7 w 304"/>
                  <a:gd name="T53" fmla="*/ 10 h 449"/>
                  <a:gd name="T54" fmla="*/ 7 w 304"/>
                  <a:gd name="T55" fmla="*/ 9 h 449"/>
                  <a:gd name="T56" fmla="*/ 5 w 304"/>
                  <a:gd name="T57" fmla="*/ 8 h 449"/>
                  <a:gd name="T58" fmla="*/ 4 w 304"/>
                  <a:gd name="T59" fmla="*/ 6 h 449"/>
                  <a:gd name="T60" fmla="*/ 2 w 304"/>
                  <a:gd name="T61" fmla="*/ 3 h 449"/>
                  <a:gd name="T62" fmla="*/ 1 w 304"/>
                  <a:gd name="T63" fmla="*/ 1 h 449"/>
                  <a:gd name="T64" fmla="*/ 0 w 304"/>
                  <a:gd name="T65" fmla="*/ 0 h 449"/>
                  <a:gd name="T66" fmla="*/ 0 w 304"/>
                  <a:gd name="T67" fmla="*/ 0 h 449"/>
                  <a:gd name="T68" fmla="*/ 0 w 304"/>
                  <a:gd name="T69" fmla="*/ 0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4"/>
                  <a:gd name="T106" fmla="*/ 0 h 449"/>
                  <a:gd name="T107" fmla="*/ 304 w 304"/>
                  <a:gd name="T108" fmla="*/ 449 h 4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4" h="449">
                    <a:moveTo>
                      <a:pt x="0" y="0"/>
                    </a:moveTo>
                    <a:lnTo>
                      <a:pt x="19" y="31"/>
                    </a:lnTo>
                    <a:lnTo>
                      <a:pt x="37" y="61"/>
                    </a:lnTo>
                    <a:lnTo>
                      <a:pt x="55" y="91"/>
                    </a:lnTo>
                    <a:lnTo>
                      <a:pt x="75" y="121"/>
                    </a:lnTo>
                    <a:lnTo>
                      <a:pt x="94" y="150"/>
                    </a:lnTo>
                    <a:lnTo>
                      <a:pt x="113" y="181"/>
                    </a:lnTo>
                    <a:lnTo>
                      <a:pt x="131" y="211"/>
                    </a:lnTo>
                    <a:lnTo>
                      <a:pt x="149" y="241"/>
                    </a:lnTo>
                    <a:lnTo>
                      <a:pt x="158" y="256"/>
                    </a:lnTo>
                    <a:lnTo>
                      <a:pt x="166" y="271"/>
                    </a:lnTo>
                    <a:lnTo>
                      <a:pt x="174" y="285"/>
                    </a:lnTo>
                    <a:lnTo>
                      <a:pt x="182" y="301"/>
                    </a:lnTo>
                    <a:lnTo>
                      <a:pt x="190" y="315"/>
                    </a:lnTo>
                    <a:lnTo>
                      <a:pt x="199" y="330"/>
                    </a:lnTo>
                    <a:lnTo>
                      <a:pt x="207" y="345"/>
                    </a:lnTo>
                    <a:lnTo>
                      <a:pt x="215" y="360"/>
                    </a:lnTo>
                    <a:lnTo>
                      <a:pt x="222" y="373"/>
                    </a:lnTo>
                    <a:lnTo>
                      <a:pt x="229" y="386"/>
                    </a:lnTo>
                    <a:lnTo>
                      <a:pt x="237" y="398"/>
                    </a:lnTo>
                    <a:lnTo>
                      <a:pt x="245" y="411"/>
                    </a:lnTo>
                    <a:lnTo>
                      <a:pt x="248" y="416"/>
                    </a:lnTo>
                    <a:lnTo>
                      <a:pt x="252" y="422"/>
                    </a:lnTo>
                    <a:lnTo>
                      <a:pt x="256" y="429"/>
                    </a:lnTo>
                    <a:lnTo>
                      <a:pt x="260" y="434"/>
                    </a:lnTo>
                    <a:lnTo>
                      <a:pt x="264" y="439"/>
                    </a:lnTo>
                    <a:lnTo>
                      <a:pt x="269" y="443"/>
                    </a:lnTo>
                    <a:lnTo>
                      <a:pt x="275" y="447"/>
                    </a:lnTo>
                    <a:lnTo>
                      <a:pt x="281" y="449"/>
                    </a:lnTo>
                    <a:lnTo>
                      <a:pt x="292" y="448"/>
                    </a:lnTo>
                    <a:lnTo>
                      <a:pt x="300" y="442"/>
                    </a:lnTo>
                    <a:lnTo>
                      <a:pt x="304" y="432"/>
                    </a:lnTo>
                    <a:lnTo>
                      <a:pt x="303" y="421"/>
                    </a:lnTo>
                    <a:lnTo>
                      <a:pt x="300" y="416"/>
                    </a:lnTo>
                    <a:lnTo>
                      <a:pt x="296" y="410"/>
                    </a:lnTo>
                    <a:lnTo>
                      <a:pt x="292" y="405"/>
                    </a:lnTo>
                    <a:lnTo>
                      <a:pt x="287" y="400"/>
                    </a:lnTo>
                    <a:lnTo>
                      <a:pt x="282" y="395"/>
                    </a:lnTo>
                    <a:lnTo>
                      <a:pt x="277" y="390"/>
                    </a:lnTo>
                    <a:lnTo>
                      <a:pt x="273" y="385"/>
                    </a:lnTo>
                    <a:lnTo>
                      <a:pt x="269" y="379"/>
                    </a:lnTo>
                    <a:lnTo>
                      <a:pt x="265" y="373"/>
                    </a:lnTo>
                    <a:lnTo>
                      <a:pt x="260" y="367"/>
                    </a:lnTo>
                    <a:lnTo>
                      <a:pt x="256" y="361"/>
                    </a:lnTo>
                    <a:lnTo>
                      <a:pt x="251" y="355"/>
                    </a:lnTo>
                    <a:lnTo>
                      <a:pt x="247" y="350"/>
                    </a:lnTo>
                    <a:lnTo>
                      <a:pt x="241" y="344"/>
                    </a:lnTo>
                    <a:lnTo>
                      <a:pt x="237" y="338"/>
                    </a:lnTo>
                    <a:lnTo>
                      <a:pt x="233" y="331"/>
                    </a:lnTo>
                    <a:lnTo>
                      <a:pt x="223" y="318"/>
                    </a:lnTo>
                    <a:lnTo>
                      <a:pt x="214" y="304"/>
                    </a:lnTo>
                    <a:lnTo>
                      <a:pt x="204" y="291"/>
                    </a:lnTo>
                    <a:lnTo>
                      <a:pt x="194" y="276"/>
                    </a:lnTo>
                    <a:lnTo>
                      <a:pt x="185" y="263"/>
                    </a:lnTo>
                    <a:lnTo>
                      <a:pt x="175" y="250"/>
                    </a:lnTo>
                    <a:lnTo>
                      <a:pt x="166" y="235"/>
                    </a:lnTo>
                    <a:lnTo>
                      <a:pt x="156" y="222"/>
                    </a:lnTo>
                    <a:lnTo>
                      <a:pt x="135" y="195"/>
                    </a:lnTo>
                    <a:lnTo>
                      <a:pt x="116" y="168"/>
                    </a:lnTo>
                    <a:lnTo>
                      <a:pt x="95" y="140"/>
                    </a:lnTo>
                    <a:lnTo>
                      <a:pt x="76" y="113"/>
                    </a:lnTo>
                    <a:lnTo>
                      <a:pt x="56" y="85"/>
                    </a:lnTo>
                    <a:lnTo>
                      <a:pt x="37" y="57"/>
                    </a:lnTo>
                    <a:lnTo>
                      <a:pt x="19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Freeform 214"/>
              <p:cNvSpPr>
                <a:spLocks/>
              </p:cNvSpPr>
              <p:nvPr/>
            </p:nvSpPr>
            <p:spPr bwMode="auto">
              <a:xfrm>
                <a:off x="5505" y="1281"/>
                <a:ext cx="12" cy="6"/>
              </a:xfrm>
              <a:custGeom>
                <a:avLst/>
                <a:gdLst>
                  <a:gd name="T0" fmla="*/ 0 w 60"/>
                  <a:gd name="T1" fmla="*/ 0 h 27"/>
                  <a:gd name="T2" fmla="*/ 0 w 60"/>
                  <a:gd name="T3" fmla="*/ 0 h 27"/>
                  <a:gd name="T4" fmla="*/ 0 w 60"/>
                  <a:gd name="T5" fmla="*/ 0 h 27"/>
                  <a:gd name="T6" fmla="*/ 0 w 60"/>
                  <a:gd name="T7" fmla="*/ 0 h 27"/>
                  <a:gd name="T8" fmla="*/ 0 w 60"/>
                  <a:gd name="T9" fmla="*/ 0 h 27"/>
                  <a:gd name="T10" fmla="*/ 0 w 60"/>
                  <a:gd name="T11" fmla="*/ 0 h 27"/>
                  <a:gd name="T12" fmla="*/ 1 w 60"/>
                  <a:gd name="T13" fmla="*/ 1 h 27"/>
                  <a:gd name="T14" fmla="*/ 1 w 60"/>
                  <a:gd name="T15" fmla="*/ 1 h 27"/>
                  <a:gd name="T16" fmla="*/ 1 w 60"/>
                  <a:gd name="T17" fmla="*/ 1 h 27"/>
                  <a:gd name="T18" fmla="*/ 1 w 60"/>
                  <a:gd name="T19" fmla="*/ 1 h 27"/>
                  <a:gd name="T20" fmla="*/ 1 w 60"/>
                  <a:gd name="T21" fmla="*/ 1 h 27"/>
                  <a:gd name="T22" fmla="*/ 1 w 60"/>
                  <a:gd name="T23" fmla="*/ 1 h 27"/>
                  <a:gd name="T24" fmla="*/ 2 w 60"/>
                  <a:gd name="T25" fmla="*/ 1 h 27"/>
                  <a:gd name="T26" fmla="*/ 2 w 60"/>
                  <a:gd name="T27" fmla="*/ 1 h 27"/>
                  <a:gd name="T28" fmla="*/ 2 w 60"/>
                  <a:gd name="T29" fmla="*/ 1 h 27"/>
                  <a:gd name="T30" fmla="*/ 2 w 60"/>
                  <a:gd name="T31" fmla="*/ 1 h 27"/>
                  <a:gd name="T32" fmla="*/ 2 w 60"/>
                  <a:gd name="T33" fmla="*/ 1 h 27"/>
                  <a:gd name="T34" fmla="*/ 2 w 60"/>
                  <a:gd name="T35" fmla="*/ 1 h 27"/>
                  <a:gd name="T36" fmla="*/ 2 w 60"/>
                  <a:gd name="T37" fmla="*/ 1 h 27"/>
                  <a:gd name="T38" fmla="*/ 2 w 60"/>
                  <a:gd name="T39" fmla="*/ 1 h 27"/>
                  <a:gd name="T40" fmla="*/ 2 w 60"/>
                  <a:gd name="T41" fmla="*/ 1 h 27"/>
                  <a:gd name="T42" fmla="*/ 2 w 60"/>
                  <a:gd name="T43" fmla="*/ 1 h 27"/>
                  <a:gd name="T44" fmla="*/ 2 w 60"/>
                  <a:gd name="T45" fmla="*/ 1 h 27"/>
                  <a:gd name="T46" fmla="*/ 2 w 60"/>
                  <a:gd name="T47" fmla="*/ 1 h 27"/>
                  <a:gd name="T48" fmla="*/ 2 w 60"/>
                  <a:gd name="T49" fmla="*/ 1 h 27"/>
                  <a:gd name="T50" fmla="*/ 1 w 60"/>
                  <a:gd name="T51" fmla="*/ 1 h 27"/>
                  <a:gd name="T52" fmla="*/ 1 w 60"/>
                  <a:gd name="T53" fmla="*/ 1 h 27"/>
                  <a:gd name="T54" fmla="*/ 1 w 60"/>
                  <a:gd name="T55" fmla="*/ 1 h 27"/>
                  <a:gd name="T56" fmla="*/ 1 w 60"/>
                  <a:gd name="T57" fmla="*/ 0 h 27"/>
                  <a:gd name="T58" fmla="*/ 1 w 60"/>
                  <a:gd name="T59" fmla="*/ 0 h 27"/>
                  <a:gd name="T60" fmla="*/ 1 w 60"/>
                  <a:gd name="T61" fmla="*/ 0 h 27"/>
                  <a:gd name="T62" fmla="*/ 1 w 60"/>
                  <a:gd name="T63" fmla="*/ 0 h 27"/>
                  <a:gd name="T64" fmla="*/ 0 w 60"/>
                  <a:gd name="T65" fmla="*/ 0 h 27"/>
                  <a:gd name="T66" fmla="*/ 0 w 60"/>
                  <a:gd name="T67" fmla="*/ 0 h 27"/>
                  <a:gd name="T68" fmla="*/ 0 w 60"/>
                  <a:gd name="T69" fmla="*/ 0 h 27"/>
                  <a:gd name="T70" fmla="*/ 0 w 60"/>
                  <a:gd name="T71" fmla="*/ 0 h 27"/>
                  <a:gd name="T72" fmla="*/ 0 w 60"/>
                  <a:gd name="T73" fmla="*/ 0 h 27"/>
                  <a:gd name="T74" fmla="*/ 0 w 60"/>
                  <a:gd name="T75" fmla="*/ 0 h 27"/>
                  <a:gd name="T76" fmla="*/ 0 w 60"/>
                  <a:gd name="T77" fmla="*/ 0 h 27"/>
                  <a:gd name="T78" fmla="*/ 0 w 60"/>
                  <a:gd name="T79" fmla="*/ 0 h 27"/>
                  <a:gd name="T80" fmla="*/ 0 w 60"/>
                  <a:gd name="T81" fmla="*/ 0 h 27"/>
                  <a:gd name="T82" fmla="*/ 0 w 60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27"/>
                  <a:gd name="T128" fmla="*/ 60 w 60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2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6" y="12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39" y="26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3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5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0" y="21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Freeform 215"/>
              <p:cNvSpPr>
                <a:spLocks/>
              </p:cNvSpPr>
              <p:nvPr/>
            </p:nvSpPr>
            <p:spPr bwMode="auto">
              <a:xfrm>
                <a:off x="5507" y="1285"/>
                <a:ext cx="9" cy="7"/>
              </a:xfrm>
              <a:custGeom>
                <a:avLst/>
                <a:gdLst>
                  <a:gd name="T0" fmla="*/ 0 w 43"/>
                  <a:gd name="T1" fmla="*/ 0 h 37"/>
                  <a:gd name="T2" fmla="*/ 0 w 43"/>
                  <a:gd name="T3" fmla="*/ 0 h 37"/>
                  <a:gd name="T4" fmla="*/ 0 w 43"/>
                  <a:gd name="T5" fmla="*/ 0 h 37"/>
                  <a:gd name="T6" fmla="*/ 0 w 43"/>
                  <a:gd name="T7" fmla="*/ 1 h 37"/>
                  <a:gd name="T8" fmla="*/ 0 w 43"/>
                  <a:gd name="T9" fmla="*/ 1 h 37"/>
                  <a:gd name="T10" fmla="*/ 0 w 43"/>
                  <a:gd name="T11" fmla="*/ 1 h 37"/>
                  <a:gd name="T12" fmla="*/ 0 w 43"/>
                  <a:gd name="T13" fmla="*/ 1 h 37"/>
                  <a:gd name="T14" fmla="*/ 0 w 43"/>
                  <a:gd name="T15" fmla="*/ 1 h 37"/>
                  <a:gd name="T16" fmla="*/ 0 w 43"/>
                  <a:gd name="T17" fmla="*/ 1 h 37"/>
                  <a:gd name="T18" fmla="*/ 0 w 43"/>
                  <a:gd name="T19" fmla="*/ 1 h 37"/>
                  <a:gd name="T20" fmla="*/ 0 w 43"/>
                  <a:gd name="T21" fmla="*/ 1 h 37"/>
                  <a:gd name="T22" fmla="*/ 0 w 43"/>
                  <a:gd name="T23" fmla="*/ 1 h 37"/>
                  <a:gd name="T24" fmla="*/ 0 w 43"/>
                  <a:gd name="T25" fmla="*/ 1 h 37"/>
                  <a:gd name="T26" fmla="*/ 1 w 43"/>
                  <a:gd name="T27" fmla="*/ 1 h 37"/>
                  <a:gd name="T28" fmla="*/ 1 w 43"/>
                  <a:gd name="T29" fmla="*/ 1 h 37"/>
                  <a:gd name="T30" fmla="*/ 1 w 43"/>
                  <a:gd name="T31" fmla="*/ 1 h 37"/>
                  <a:gd name="T32" fmla="*/ 1 w 43"/>
                  <a:gd name="T33" fmla="*/ 1 h 37"/>
                  <a:gd name="T34" fmla="*/ 1 w 43"/>
                  <a:gd name="T35" fmla="*/ 1 h 37"/>
                  <a:gd name="T36" fmla="*/ 1 w 43"/>
                  <a:gd name="T37" fmla="*/ 1 h 37"/>
                  <a:gd name="T38" fmla="*/ 2 w 43"/>
                  <a:gd name="T39" fmla="*/ 1 h 37"/>
                  <a:gd name="T40" fmla="*/ 2 w 43"/>
                  <a:gd name="T41" fmla="*/ 0 h 37"/>
                  <a:gd name="T42" fmla="*/ 2 w 43"/>
                  <a:gd name="T43" fmla="*/ 0 h 37"/>
                  <a:gd name="T44" fmla="*/ 2 w 43"/>
                  <a:gd name="T45" fmla="*/ 0 h 37"/>
                  <a:gd name="T46" fmla="*/ 2 w 43"/>
                  <a:gd name="T47" fmla="*/ 0 h 37"/>
                  <a:gd name="T48" fmla="*/ 2 w 43"/>
                  <a:gd name="T49" fmla="*/ 0 h 37"/>
                  <a:gd name="T50" fmla="*/ 1 w 43"/>
                  <a:gd name="T51" fmla="*/ 0 h 37"/>
                  <a:gd name="T52" fmla="*/ 1 w 43"/>
                  <a:gd name="T53" fmla="*/ 0 h 37"/>
                  <a:gd name="T54" fmla="*/ 1 w 43"/>
                  <a:gd name="T55" fmla="*/ 1 h 37"/>
                  <a:gd name="T56" fmla="*/ 1 w 43"/>
                  <a:gd name="T57" fmla="*/ 1 h 37"/>
                  <a:gd name="T58" fmla="*/ 1 w 43"/>
                  <a:gd name="T59" fmla="*/ 1 h 37"/>
                  <a:gd name="T60" fmla="*/ 1 w 43"/>
                  <a:gd name="T61" fmla="*/ 1 h 37"/>
                  <a:gd name="T62" fmla="*/ 0 w 43"/>
                  <a:gd name="T63" fmla="*/ 1 h 37"/>
                  <a:gd name="T64" fmla="*/ 0 w 43"/>
                  <a:gd name="T65" fmla="*/ 1 h 37"/>
                  <a:gd name="T66" fmla="*/ 0 w 43"/>
                  <a:gd name="T67" fmla="*/ 1 h 37"/>
                  <a:gd name="T68" fmla="*/ 0 w 43"/>
                  <a:gd name="T69" fmla="*/ 1 h 37"/>
                  <a:gd name="T70" fmla="*/ 0 w 43"/>
                  <a:gd name="T71" fmla="*/ 1 h 37"/>
                  <a:gd name="T72" fmla="*/ 0 w 43"/>
                  <a:gd name="T73" fmla="*/ 1 h 37"/>
                  <a:gd name="T74" fmla="*/ 0 w 43"/>
                  <a:gd name="T75" fmla="*/ 1 h 37"/>
                  <a:gd name="T76" fmla="*/ 0 w 43"/>
                  <a:gd name="T77" fmla="*/ 0 h 37"/>
                  <a:gd name="T78" fmla="*/ 0 w 43"/>
                  <a:gd name="T79" fmla="*/ 0 h 37"/>
                  <a:gd name="T80" fmla="*/ 0 w 43"/>
                  <a:gd name="T81" fmla="*/ 0 h 37"/>
                  <a:gd name="T82" fmla="*/ 0 w 43"/>
                  <a:gd name="T83" fmla="*/ 0 h 37"/>
                  <a:gd name="T84" fmla="*/ 0 w 43"/>
                  <a:gd name="T85" fmla="*/ 0 h 37"/>
                  <a:gd name="T86" fmla="*/ 0 w 43"/>
                  <a:gd name="T87" fmla="*/ 0 h 37"/>
                  <a:gd name="T88" fmla="*/ 0 w 43"/>
                  <a:gd name="T89" fmla="*/ 0 h 37"/>
                  <a:gd name="T90" fmla="*/ 0 w 43"/>
                  <a:gd name="T91" fmla="*/ 0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"/>
                  <a:gd name="T139" fmla="*/ 0 h 37"/>
                  <a:gd name="T140" fmla="*/ 43 w 43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" h="37">
                    <a:moveTo>
                      <a:pt x="0" y="1"/>
                    </a:moveTo>
                    <a:lnTo>
                      <a:pt x="1" y="5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19" y="31"/>
                    </a:lnTo>
                    <a:lnTo>
                      <a:pt x="22" y="28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Freeform 216"/>
              <p:cNvSpPr>
                <a:spLocks/>
              </p:cNvSpPr>
              <p:nvPr/>
            </p:nvSpPr>
            <p:spPr bwMode="auto">
              <a:xfrm>
                <a:off x="5477" y="1327"/>
                <a:ext cx="38" cy="106"/>
              </a:xfrm>
              <a:custGeom>
                <a:avLst/>
                <a:gdLst>
                  <a:gd name="T0" fmla="*/ 7 w 187"/>
                  <a:gd name="T1" fmla="*/ 0 h 528"/>
                  <a:gd name="T2" fmla="*/ 6 w 187"/>
                  <a:gd name="T3" fmla="*/ 2 h 528"/>
                  <a:gd name="T4" fmla="*/ 5 w 187"/>
                  <a:gd name="T5" fmla="*/ 3 h 528"/>
                  <a:gd name="T6" fmla="*/ 5 w 187"/>
                  <a:gd name="T7" fmla="*/ 4 h 528"/>
                  <a:gd name="T8" fmla="*/ 4 w 187"/>
                  <a:gd name="T9" fmla="*/ 5 h 528"/>
                  <a:gd name="T10" fmla="*/ 3 w 187"/>
                  <a:gd name="T11" fmla="*/ 6 h 528"/>
                  <a:gd name="T12" fmla="*/ 2 w 187"/>
                  <a:gd name="T13" fmla="*/ 8 h 528"/>
                  <a:gd name="T14" fmla="*/ 2 w 187"/>
                  <a:gd name="T15" fmla="*/ 9 h 528"/>
                  <a:gd name="T16" fmla="*/ 1 w 187"/>
                  <a:gd name="T17" fmla="*/ 11 h 528"/>
                  <a:gd name="T18" fmla="*/ 1 w 187"/>
                  <a:gd name="T19" fmla="*/ 12 h 528"/>
                  <a:gd name="T20" fmla="*/ 0 w 187"/>
                  <a:gd name="T21" fmla="*/ 14 h 528"/>
                  <a:gd name="T22" fmla="*/ 0 w 187"/>
                  <a:gd name="T23" fmla="*/ 15 h 528"/>
                  <a:gd name="T24" fmla="*/ 0 w 187"/>
                  <a:gd name="T25" fmla="*/ 17 h 528"/>
                  <a:gd name="T26" fmla="*/ 0 w 187"/>
                  <a:gd name="T27" fmla="*/ 20 h 528"/>
                  <a:gd name="T28" fmla="*/ 1 w 187"/>
                  <a:gd name="T29" fmla="*/ 21 h 528"/>
                  <a:gd name="T30" fmla="*/ 1 w 187"/>
                  <a:gd name="T31" fmla="*/ 21 h 528"/>
                  <a:gd name="T32" fmla="*/ 2 w 187"/>
                  <a:gd name="T33" fmla="*/ 21 h 528"/>
                  <a:gd name="T34" fmla="*/ 2 w 187"/>
                  <a:gd name="T35" fmla="*/ 20 h 528"/>
                  <a:gd name="T36" fmla="*/ 3 w 187"/>
                  <a:gd name="T37" fmla="*/ 19 h 528"/>
                  <a:gd name="T38" fmla="*/ 3 w 187"/>
                  <a:gd name="T39" fmla="*/ 18 h 528"/>
                  <a:gd name="T40" fmla="*/ 3 w 187"/>
                  <a:gd name="T41" fmla="*/ 16 h 528"/>
                  <a:gd name="T42" fmla="*/ 3 w 187"/>
                  <a:gd name="T43" fmla="*/ 13 h 528"/>
                  <a:gd name="T44" fmla="*/ 4 w 187"/>
                  <a:gd name="T45" fmla="*/ 11 h 528"/>
                  <a:gd name="T46" fmla="*/ 4 w 187"/>
                  <a:gd name="T47" fmla="*/ 9 h 528"/>
                  <a:gd name="T48" fmla="*/ 5 w 187"/>
                  <a:gd name="T49" fmla="*/ 8 h 528"/>
                  <a:gd name="T50" fmla="*/ 5 w 187"/>
                  <a:gd name="T51" fmla="*/ 6 h 528"/>
                  <a:gd name="T52" fmla="*/ 5 w 187"/>
                  <a:gd name="T53" fmla="*/ 5 h 528"/>
                  <a:gd name="T54" fmla="*/ 6 w 187"/>
                  <a:gd name="T55" fmla="*/ 3 h 528"/>
                  <a:gd name="T56" fmla="*/ 7 w 187"/>
                  <a:gd name="T57" fmla="*/ 2 h 528"/>
                  <a:gd name="T58" fmla="*/ 7 w 187"/>
                  <a:gd name="T59" fmla="*/ 1 h 528"/>
                  <a:gd name="T60" fmla="*/ 8 w 187"/>
                  <a:gd name="T61" fmla="*/ 0 h 528"/>
                  <a:gd name="T62" fmla="*/ 8 w 187"/>
                  <a:gd name="T63" fmla="*/ 0 h 528"/>
                  <a:gd name="T64" fmla="*/ 8 w 187"/>
                  <a:gd name="T65" fmla="*/ 0 h 5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528"/>
                  <a:gd name="T101" fmla="*/ 187 w 187"/>
                  <a:gd name="T102" fmla="*/ 528 h 5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528">
                    <a:moveTo>
                      <a:pt x="187" y="0"/>
                    </a:moveTo>
                    <a:lnTo>
                      <a:pt x="174" y="12"/>
                    </a:lnTo>
                    <a:lnTo>
                      <a:pt x="164" y="26"/>
                    </a:lnTo>
                    <a:lnTo>
                      <a:pt x="154" y="39"/>
                    </a:lnTo>
                    <a:lnTo>
                      <a:pt x="144" y="53"/>
                    </a:lnTo>
                    <a:lnTo>
                      <a:pt x="135" y="67"/>
                    </a:lnTo>
                    <a:lnTo>
                      <a:pt x="124" y="82"/>
                    </a:lnTo>
                    <a:lnTo>
                      <a:pt x="115" y="96"/>
                    </a:lnTo>
                    <a:lnTo>
                      <a:pt x="106" y="110"/>
                    </a:lnTo>
                    <a:lnTo>
                      <a:pt x="95" y="127"/>
                    </a:lnTo>
                    <a:lnTo>
                      <a:pt x="85" y="143"/>
                    </a:lnTo>
                    <a:lnTo>
                      <a:pt x="75" y="160"/>
                    </a:lnTo>
                    <a:lnTo>
                      <a:pt x="67" y="177"/>
                    </a:lnTo>
                    <a:lnTo>
                      <a:pt x="58" y="194"/>
                    </a:lnTo>
                    <a:lnTo>
                      <a:pt x="51" y="213"/>
                    </a:lnTo>
                    <a:lnTo>
                      <a:pt x="44" y="230"/>
                    </a:lnTo>
                    <a:lnTo>
                      <a:pt x="36" y="248"/>
                    </a:lnTo>
                    <a:lnTo>
                      <a:pt x="30" y="267"/>
                    </a:lnTo>
                    <a:lnTo>
                      <a:pt x="25" y="285"/>
                    </a:lnTo>
                    <a:lnTo>
                      <a:pt x="20" y="304"/>
                    </a:lnTo>
                    <a:lnTo>
                      <a:pt x="16" y="323"/>
                    </a:lnTo>
                    <a:lnTo>
                      <a:pt x="12" y="341"/>
                    </a:lnTo>
                    <a:lnTo>
                      <a:pt x="8" y="361"/>
                    </a:lnTo>
                    <a:lnTo>
                      <a:pt x="5" y="379"/>
                    </a:lnTo>
                    <a:lnTo>
                      <a:pt x="3" y="399"/>
                    </a:lnTo>
                    <a:lnTo>
                      <a:pt x="0" y="428"/>
                    </a:lnTo>
                    <a:lnTo>
                      <a:pt x="0" y="460"/>
                    </a:lnTo>
                    <a:lnTo>
                      <a:pt x="3" y="492"/>
                    </a:lnTo>
                    <a:lnTo>
                      <a:pt x="12" y="520"/>
                    </a:lnTo>
                    <a:lnTo>
                      <a:pt x="16" y="526"/>
                    </a:lnTo>
                    <a:lnTo>
                      <a:pt x="22" y="528"/>
                    </a:lnTo>
                    <a:lnTo>
                      <a:pt x="29" y="528"/>
                    </a:lnTo>
                    <a:lnTo>
                      <a:pt x="35" y="525"/>
                    </a:lnTo>
                    <a:lnTo>
                      <a:pt x="46" y="515"/>
                    </a:lnTo>
                    <a:lnTo>
                      <a:pt x="54" y="504"/>
                    </a:lnTo>
                    <a:lnTo>
                      <a:pt x="60" y="492"/>
                    </a:lnTo>
                    <a:lnTo>
                      <a:pt x="64" y="478"/>
                    </a:lnTo>
                    <a:lnTo>
                      <a:pt x="66" y="465"/>
                    </a:lnTo>
                    <a:lnTo>
                      <a:pt x="68" y="452"/>
                    </a:lnTo>
                    <a:lnTo>
                      <a:pt x="69" y="437"/>
                    </a:lnTo>
                    <a:lnTo>
                      <a:pt x="70" y="423"/>
                    </a:lnTo>
                    <a:lnTo>
                      <a:pt x="73" y="387"/>
                    </a:lnTo>
                    <a:lnTo>
                      <a:pt x="78" y="353"/>
                    </a:lnTo>
                    <a:lnTo>
                      <a:pt x="84" y="317"/>
                    </a:lnTo>
                    <a:lnTo>
                      <a:pt x="92" y="282"/>
                    </a:lnTo>
                    <a:lnTo>
                      <a:pt x="95" y="264"/>
                    </a:lnTo>
                    <a:lnTo>
                      <a:pt x="99" y="245"/>
                    </a:lnTo>
                    <a:lnTo>
                      <a:pt x="103" y="228"/>
                    </a:lnTo>
                    <a:lnTo>
                      <a:pt x="107" y="210"/>
                    </a:lnTo>
                    <a:lnTo>
                      <a:pt x="111" y="192"/>
                    </a:lnTo>
                    <a:lnTo>
                      <a:pt x="116" y="175"/>
                    </a:lnTo>
                    <a:lnTo>
                      <a:pt x="121" y="156"/>
                    </a:lnTo>
                    <a:lnTo>
                      <a:pt x="126" y="139"/>
                    </a:lnTo>
                    <a:lnTo>
                      <a:pt x="131" y="121"/>
                    </a:lnTo>
                    <a:lnTo>
                      <a:pt x="137" y="102"/>
                    </a:lnTo>
                    <a:lnTo>
                      <a:pt x="143" y="84"/>
                    </a:lnTo>
                    <a:lnTo>
                      <a:pt x="149" y="66"/>
                    </a:lnTo>
                    <a:lnTo>
                      <a:pt x="156" y="49"/>
                    </a:lnTo>
                    <a:lnTo>
                      <a:pt x="164" y="32"/>
                    </a:lnTo>
                    <a:lnTo>
                      <a:pt x="174" y="15"/>
                    </a:lnTo>
                    <a:lnTo>
                      <a:pt x="187" y="1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Freeform 217"/>
              <p:cNvSpPr>
                <a:spLocks/>
              </p:cNvSpPr>
              <p:nvPr/>
            </p:nvSpPr>
            <p:spPr bwMode="auto">
              <a:xfrm>
                <a:off x="5517" y="1301"/>
                <a:ext cx="3" cy="21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1 h 105"/>
                  <a:gd name="T4" fmla="*/ 0 w 17"/>
                  <a:gd name="T5" fmla="*/ 2 h 105"/>
                  <a:gd name="T6" fmla="*/ 0 w 17"/>
                  <a:gd name="T7" fmla="*/ 3 h 105"/>
                  <a:gd name="T8" fmla="*/ 0 w 17"/>
                  <a:gd name="T9" fmla="*/ 4 h 105"/>
                  <a:gd name="T10" fmla="*/ 0 w 17"/>
                  <a:gd name="T11" fmla="*/ 4 h 105"/>
                  <a:gd name="T12" fmla="*/ 1 w 17"/>
                  <a:gd name="T13" fmla="*/ 4 h 105"/>
                  <a:gd name="T14" fmla="*/ 1 w 17"/>
                  <a:gd name="T15" fmla="*/ 4 h 105"/>
                  <a:gd name="T16" fmla="*/ 1 w 17"/>
                  <a:gd name="T17" fmla="*/ 4 h 105"/>
                  <a:gd name="T18" fmla="*/ 0 w 17"/>
                  <a:gd name="T19" fmla="*/ 3 h 105"/>
                  <a:gd name="T20" fmla="*/ 0 w 17"/>
                  <a:gd name="T21" fmla="*/ 2 h 105"/>
                  <a:gd name="T22" fmla="*/ 0 w 17"/>
                  <a:gd name="T23" fmla="*/ 1 h 105"/>
                  <a:gd name="T24" fmla="*/ 0 w 17"/>
                  <a:gd name="T25" fmla="*/ 0 h 105"/>
                  <a:gd name="T26" fmla="*/ 0 w 17"/>
                  <a:gd name="T27" fmla="*/ 0 h 105"/>
                  <a:gd name="T28" fmla="*/ 0 w 17"/>
                  <a:gd name="T29" fmla="*/ 0 h 105"/>
                  <a:gd name="T30" fmla="*/ 0 w 17"/>
                  <a:gd name="T31" fmla="*/ 0 h 105"/>
                  <a:gd name="T32" fmla="*/ 0 w 17"/>
                  <a:gd name="T33" fmla="*/ 0 h 105"/>
                  <a:gd name="T34" fmla="*/ 0 w 17"/>
                  <a:gd name="T35" fmla="*/ 0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05"/>
                  <a:gd name="T56" fmla="*/ 17 w 17"/>
                  <a:gd name="T57" fmla="*/ 105 h 1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05">
                    <a:moveTo>
                      <a:pt x="0" y="0"/>
                    </a:moveTo>
                    <a:lnTo>
                      <a:pt x="1" y="27"/>
                    </a:lnTo>
                    <a:lnTo>
                      <a:pt x="4" y="53"/>
                    </a:lnTo>
                    <a:lnTo>
                      <a:pt x="8" y="79"/>
                    </a:lnTo>
                    <a:lnTo>
                      <a:pt x="13" y="104"/>
                    </a:lnTo>
                    <a:lnTo>
                      <a:pt x="14" y="105"/>
                    </a:lnTo>
                    <a:lnTo>
                      <a:pt x="15" y="104"/>
                    </a:lnTo>
                    <a:lnTo>
                      <a:pt x="17" y="103"/>
                    </a:lnTo>
                    <a:lnTo>
                      <a:pt x="17" y="102"/>
                    </a:lnTo>
                    <a:lnTo>
                      <a:pt x="13" y="77"/>
                    </a:lnTo>
                    <a:lnTo>
                      <a:pt x="8" y="51"/>
                    </a:ln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Freeform 218"/>
              <p:cNvSpPr>
                <a:spLocks/>
              </p:cNvSpPr>
              <p:nvPr/>
            </p:nvSpPr>
            <p:spPr bwMode="auto">
              <a:xfrm>
                <a:off x="5509" y="1301"/>
                <a:ext cx="53" cy="24"/>
              </a:xfrm>
              <a:custGeom>
                <a:avLst/>
                <a:gdLst>
                  <a:gd name="T0" fmla="*/ 11 w 266"/>
                  <a:gd name="T1" fmla="*/ 0 h 121"/>
                  <a:gd name="T2" fmla="*/ 10 w 266"/>
                  <a:gd name="T3" fmla="*/ 0 h 121"/>
                  <a:gd name="T4" fmla="*/ 10 w 266"/>
                  <a:gd name="T5" fmla="*/ 0 h 121"/>
                  <a:gd name="T6" fmla="*/ 10 w 266"/>
                  <a:gd name="T7" fmla="*/ 0 h 121"/>
                  <a:gd name="T8" fmla="*/ 10 w 266"/>
                  <a:gd name="T9" fmla="*/ 1 h 121"/>
                  <a:gd name="T10" fmla="*/ 9 w 266"/>
                  <a:gd name="T11" fmla="*/ 1 h 121"/>
                  <a:gd name="T12" fmla="*/ 9 w 266"/>
                  <a:gd name="T13" fmla="*/ 1 h 121"/>
                  <a:gd name="T14" fmla="*/ 9 w 266"/>
                  <a:gd name="T15" fmla="*/ 1 h 121"/>
                  <a:gd name="T16" fmla="*/ 9 w 266"/>
                  <a:gd name="T17" fmla="*/ 1 h 121"/>
                  <a:gd name="T18" fmla="*/ 8 w 266"/>
                  <a:gd name="T19" fmla="*/ 1 h 121"/>
                  <a:gd name="T20" fmla="*/ 8 w 266"/>
                  <a:gd name="T21" fmla="*/ 2 h 121"/>
                  <a:gd name="T22" fmla="*/ 8 w 266"/>
                  <a:gd name="T23" fmla="*/ 2 h 121"/>
                  <a:gd name="T24" fmla="*/ 7 w 266"/>
                  <a:gd name="T25" fmla="*/ 2 h 121"/>
                  <a:gd name="T26" fmla="*/ 7 w 266"/>
                  <a:gd name="T27" fmla="*/ 2 h 121"/>
                  <a:gd name="T28" fmla="*/ 7 w 266"/>
                  <a:gd name="T29" fmla="*/ 2 h 121"/>
                  <a:gd name="T30" fmla="*/ 6 w 266"/>
                  <a:gd name="T31" fmla="*/ 2 h 121"/>
                  <a:gd name="T32" fmla="*/ 6 w 266"/>
                  <a:gd name="T33" fmla="*/ 3 h 121"/>
                  <a:gd name="T34" fmla="*/ 5 w 266"/>
                  <a:gd name="T35" fmla="*/ 3 h 121"/>
                  <a:gd name="T36" fmla="*/ 5 w 266"/>
                  <a:gd name="T37" fmla="*/ 3 h 121"/>
                  <a:gd name="T38" fmla="*/ 4 w 266"/>
                  <a:gd name="T39" fmla="*/ 3 h 121"/>
                  <a:gd name="T40" fmla="*/ 3 w 266"/>
                  <a:gd name="T41" fmla="*/ 3 h 121"/>
                  <a:gd name="T42" fmla="*/ 2 w 266"/>
                  <a:gd name="T43" fmla="*/ 4 h 121"/>
                  <a:gd name="T44" fmla="*/ 2 w 266"/>
                  <a:gd name="T45" fmla="*/ 4 h 121"/>
                  <a:gd name="T46" fmla="*/ 1 w 266"/>
                  <a:gd name="T47" fmla="*/ 4 h 121"/>
                  <a:gd name="T48" fmla="*/ 0 w 266"/>
                  <a:gd name="T49" fmla="*/ 4 h 121"/>
                  <a:gd name="T50" fmla="*/ 0 w 266"/>
                  <a:gd name="T51" fmla="*/ 4 h 121"/>
                  <a:gd name="T52" fmla="*/ 0 w 266"/>
                  <a:gd name="T53" fmla="*/ 5 h 121"/>
                  <a:gd name="T54" fmla="*/ 0 w 266"/>
                  <a:gd name="T55" fmla="*/ 5 h 121"/>
                  <a:gd name="T56" fmla="*/ 0 w 266"/>
                  <a:gd name="T57" fmla="*/ 5 h 121"/>
                  <a:gd name="T58" fmla="*/ 1 w 266"/>
                  <a:gd name="T59" fmla="*/ 5 h 121"/>
                  <a:gd name="T60" fmla="*/ 2 w 266"/>
                  <a:gd name="T61" fmla="*/ 5 h 121"/>
                  <a:gd name="T62" fmla="*/ 2 w 266"/>
                  <a:gd name="T63" fmla="*/ 4 h 121"/>
                  <a:gd name="T64" fmla="*/ 3 w 266"/>
                  <a:gd name="T65" fmla="*/ 4 h 121"/>
                  <a:gd name="T66" fmla="*/ 4 w 266"/>
                  <a:gd name="T67" fmla="*/ 4 h 121"/>
                  <a:gd name="T68" fmla="*/ 4 w 266"/>
                  <a:gd name="T69" fmla="*/ 4 h 121"/>
                  <a:gd name="T70" fmla="*/ 5 w 266"/>
                  <a:gd name="T71" fmla="*/ 3 h 121"/>
                  <a:gd name="T72" fmla="*/ 6 w 266"/>
                  <a:gd name="T73" fmla="*/ 3 h 121"/>
                  <a:gd name="T74" fmla="*/ 6 w 266"/>
                  <a:gd name="T75" fmla="*/ 3 h 121"/>
                  <a:gd name="T76" fmla="*/ 6 w 266"/>
                  <a:gd name="T77" fmla="*/ 3 h 121"/>
                  <a:gd name="T78" fmla="*/ 6 w 266"/>
                  <a:gd name="T79" fmla="*/ 3 h 121"/>
                  <a:gd name="T80" fmla="*/ 7 w 266"/>
                  <a:gd name="T81" fmla="*/ 2 h 121"/>
                  <a:gd name="T82" fmla="*/ 7 w 266"/>
                  <a:gd name="T83" fmla="*/ 2 h 121"/>
                  <a:gd name="T84" fmla="*/ 7 w 266"/>
                  <a:gd name="T85" fmla="*/ 2 h 121"/>
                  <a:gd name="T86" fmla="*/ 8 w 266"/>
                  <a:gd name="T87" fmla="*/ 2 h 121"/>
                  <a:gd name="T88" fmla="*/ 8 w 266"/>
                  <a:gd name="T89" fmla="*/ 2 h 121"/>
                  <a:gd name="T90" fmla="*/ 8 w 266"/>
                  <a:gd name="T91" fmla="*/ 2 h 121"/>
                  <a:gd name="T92" fmla="*/ 8 w 266"/>
                  <a:gd name="T93" fmla="*/ 1 h 121"/>
                  <a:gd name="T94" fmla="*/ 9 w 266"/>
                  <a:gd name="T95" fmla="*/ 1 h 121"/>
                  <a:gd name="T96" fmla="*/ 9 w 266"/>
                  <a:gd name="T97" fmla="*/ 1 h 121"/>
                  <a:gd name="T98" fmla="*/ 10 w 266"/>
                  <a:gd name="T99" fmla="*/ 1 h 121"/>
                  <a:gd name="T100" fmla="*/ 10 w 266"/>
                  <a:gd name="T101" fmla="*/ 0 h 121"/>
                  <a:gd name="T102" fmla="*/ 10 w 266"/>
                  <a:gd name="T103" fmla="*/ 0 h 121"/>
                  <a:gd name="T104" fmla="*/ 11 w 266"/>
                  <a:gd name="T105" fmla="*/ 0 h 121"/>
                  <a:gd name="T106" fmla="*/ 11 w 266"/>
                  <a:gd name="T107" fmla="*/ 0 h 121"/>
                  <a:gd name="T108" fmla="*/ 11 w 266"/>
                  <a:gd name="T109" fmla="*/ 0 h 121"/>
                  <a:gd name="T110" fmla="*/ 11 w 266"/>
                  <a:gd name="T111" fmla="*/ 0 h 121"/>
                  <a:gd name="T112" fmla="*/ 11 w 266"/>
                  <a:gd name="T113" fmla="*/ 0 h 121"/>
                  <a:gd name="T114" fmla="*/ 11 w 266"/>
                  <a:gd name="T115" fmla="*/ 0 h 1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6"/>
                  <a:gd name="T175" fmla="*/ 0 h 121"/>
                  <a:gd name="T176" fmla="*/ 266 w 266"/>
                  <a:gd name="T177" fmla="*/ 121 h 1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6" h="121">
                    <a:moveTo>
                      <a:pt x="266" y="0"/>
                    </a:moveTo>
                    <a:lnTo>
                      <a:pt x="260" y="3"/>
                    </a:lnTo>
                    <a:lnTo>
                      <a:pt x="253" y="6"/>
                    </a:lnTo>
                    <a:lnTo>
                      <a:pt x="246" y="10"/>
                    </a:lnTo>
                    <a:lnTo>
                      <a:pt x="240" y="13"/>
                    </a:lnTo>
                    <a:lnTo>
                      <a:pt x="234" y="19"/>
                    </a:lnTo>
                    <a:lnTo>
                      <a:pt x="228" y="23"/>
                    </a:lnTo>
                    <a:lnTo>
                      <a:pt x="223" y="27"/>
                    </a:lnTo>
                    <a:lnTo>
                      <a:pt x="217" y="31"/>
                    </a:lnTo>
                    <a:lnTo>
                      <a:pt x="209" y="37"/>
                    </a:lnTo>
                    <a:lnTo>
                      <a:pt x="200" y="42"/>
                    </a:lnTo>
                    <a:lnTo>
                      <a:pt x="192" y="47"/>
                    </a:lnTo>
                    <a:lnTo>
                      <a:pt x="184" y="51"/>
                    </a:lnTo>
                    <a:lnTo>
                      <a:pt x="176" y="55"/>
                    </a:lnTo>
                    <a:lnTo>
                      <a:pt x="167" y="59"/>
                    </a:lnTo>
                    <a:lnTo>
                      <a:pt x="158" y="63"/>
                    </a:lnTo>
                    <a:lnTo>
                      <a:pt x="149" y="67"/>
                    </a:lnTo>
                    <a:lnTo>
                      <a:pt x="132" y="73"/>
                    </a:lnTo>
                    <a:lnTo>
                      <a:pt x="115" y="79"/>
                    </a:lnTo>
                    <a:lnTo>
                      <a:pt x="96" y="83"/>
                    </a:lnTo>
                    <a:lnTo>
                      <a:pt x="79" y="88"/>
                    </a:lnTo>
                    <a:lnTo>
                      <a:pt x="60" y="92"/>
                    </a:lnTo>
                    <a:lnTo>
                      <a:pt x="42" y="97"/>
                    </a:lnTo>
                    <a:lnTo>
                      <a:pt x="25" y="101"/>
                    </a:lnTo>
                    <a:lnTo>
                      <a:pt x="7" y="107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5" y="121"/>
                    </a:lnTo>
                    <a:lnTo>
                      <a:pt x="23" y="119"/>
                    </a:lnTo>
                    <a:lnTo>
                      <a:pt x="40" y="115"/>
                    </a:lnTo>
                    <a:lnTo>
                      <a:pt x="57" y="109"/>
                    </a:lnTo>
                    <a:lnTo>
                      <a:pt x="76" y="103"/>
                    </a:lnTo>
                    <a:lnTo>
                      <a:pt x="92" y="96"/>
                    </a:lnTo>
                    <a:lnTo>
                      <a:pt x="109" y="89"/>
                    </a:lnTo>
                    <a:lnTo>
                      <a:pt x="126" y="83"/>
                    </a:lnTo>
                    <a:lnTo>
                      <a:pt x="142" y="76"/>
                    </a:lnTo>
                    <a:lnTo>
                      <a:pt x="149" y="73"/>
                    </a:lnTo>
                    <a:lnTo>
                      <a:pt x="155" y="70"/>
                    </a:lnTo>
                    <a:lnTo>
                      <a:pt x="163" y="67"/>
                    </a:lnTo>
                    <a:lnTo>
                      <a:pt x="170" y="62"/>
                    </a:lnTo>
                    <a:lnTo>
                      <a:pt x="176" y="59"/>
                    </a:lnTo>
                    <a:lnTo>
                      <a:pt x="183" y="55"/>
                    </a:lnTo>
                    <a:lnTo>
                      <a:pt x="189" y="51"/>
                    </a:lnTo>
                    <a:lnTo>
                      <a:pt x="195" y="47"/>
                    </a:lnTo>
                    <a:lnTo>
                      <a:pt x="204" y="41"/>
                    </a:lnTo>
                    <a:lnTo>
                      <a:pt x="213" y="35"/>
                    </a:lnTo>
                    <a:lnTo>
                      <a:pt x="222" y="29"/>
                    </a:lnTo>
                    <a:lnTo>
                      <a:pt x="230" y="23"/>
                    </a:lnTo>
                    <a:lnTo>
                      <a:pt x="239" y="16"/>
                    </a:lnTo>
                    <a:lnTo>
                      <a:pt x="247" y="10"/>
                    </a:lnTo>
                    <a:lnTo>
                      <a:pt x="257" y="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Freeform 219"/>
              <p:cNvSpPr>
                <a:spLocks/>
              </p:cNvSpPr>
              <p:nvPr/>
            </p:nvSpPr>
            <p:spPr bwMode="auto">
              <a:xfrm>
                <a:off x="5516" y="1321"/>
                <a:ext cx="4" cy="24"/>
              </a:xfrm>
              <a:custGeom>
                <a:avLst/>
                <a:gdLst>
                  <a:gd name="T0" fmla="*/ 0 w 17"/>
                  <a:gd name="T1" fmla="*/ 0 h 121"/>
                  <a:gd name="T2" fmla="*/ 0 w 17"/>
                  <a:gd name="T3" fmla="*/ 1 h 121"/>
                  <a:gd name="T4" fmla="*/ 0 w 17"/>
                  <a:gd name="T5" fmla="*/ 2 h 121"/>
                  <a:gd name="T6" fmla="*/ 0 w 17"/>
                  <a:gd name="T7" fmla="*/ 4 h 121"/>
                  <a:gd name="T8" fmla="*/ 1 w 17"/>
                  <a:gd name="T9" fmla="*/ 5 h 121"/>
                  <a:gd name="T10" fmla="*/ 1 w 17"/>
                  <a:gd name="T11" fmla="*/ 5 h 121"/>
                  <a:gd name="T12" fmla="*/ 1 w 17"/>
                  <a:gd name="T13" fmla="*/ 5 h 121"/>
                  <a:gd name="T14" fmla="*/ 1 w 17"/>
                  <a:gd name="T15" fmla="*/ 5 h 121"/>
                  <a:gd name="T16" fmla="*/ 1 w 17"/>
                  <a:gd name="T17" fmla="*/ 5 h 121"/>
                  <a:gd name="T18" fmla="*/ 0 w 17"/>
                  <a:gd name="T19" fmla="*/ 3 h 121"/>
                  <a:gd name="T20" fmla="*/ 0 w 17"/>
                  <a:gd name="T21" fmla="*/ 2 h 121"/>
                  <a:gd name="T22" fmla="*/ 0 w 17"/>
                  <a:gd name="T23" fmla="*/ 1 h 121"/>
                  <a:gd name="T24" fmla="*/ 0 w 17"/>
                  <a:gd name="T25" fmla="*/ 0 h 121"/>
                  <a:gd name="T26" fmla="*/ 0 w 17"/>
                  <a:gd name="T27" fmla="*/ 0 h 121"/>
                  <a:gd name="T28" fmla="*/ 0 w 17"/>
                  <a:gd name="T29" fmla="*/ 0 h 121"/>
                  <a:gd name="T30" fmla="*/ 0 w 17"/>
                  <a:gd name="T31" fmla="*/ 0 h 121"/>
                  <a:gd name="T32" fmla="*/ 0 w 17"/>
                  <a:gd name="T33" fmla="*/ 0 h 121"/>
                  <a:gd name="T34" fmla="*/ 0 w 17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1"/>
                  <a:gd name="T56" fmla="*/ 17 w 17"/>
                  <a:gd name="T57" fmla="*/ 121 h 1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1">
                    <a:moveTo>
                      <a:pt x="4" y="0"/>
                    </a:moveTo>
                    <a:lnTo>
                      <a:pt x="2" y="30"/>
                    </a:lnTo>
                    <a:lnTo>
                      <a:pt x="0" y="62"/>
                    </a:lnTo>
                    <a:lnTo>
                      <a:pt x="2" y="93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5" y="120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0" y="88"/>
                    </a:lnTo>
                    <a:lnTo>
                      <a:pt x="6" y="60"/>
                    </a:lnTo>
                    <a:lnTo>
                      <a:pt x="5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Freeform 220"/>
              <p:cNvSpPr>
                <a:spLocks/>
              </p:cNvSpPr>
              <p:nvPr/>
            </p:nvSpPr>
            <p:spPr bwMode="auto">
              <a:xfrm>
                <a:off x="5506" y="1319"/>
                <a:ext cx="16" cy="19"/>
              </a:xfrm>
              <a:custGeom>
                <a:avLst/>
                <a:gdLst>
                  <a:gd name="T0" fmla="*/ 0 w 84"/>
                  <a:gd name="T1" fmla="*/ 4 h 98"/>
                  <a:gd name="T2" fmla="*/ 0 w 84"/>
                  <a:gd name="T3" fmla="*/ 4 h 98"/>
                  <a:gd name="T4" fmla="*/ 0 w 84"/>
                  <a:gd name="T5" fmla="*/ 3 h 98"/>
                  <a:gd name="T6" fmla="*/ 1 w 84"/>
                  <a:gd name="T7" fmla="*/ 3 h 98"/>
                  <a:gd name="T8" fmla="*/ 1 w 84"/>
                  <a:gd name="T9" fmla="*/ 3 h 98"/>
                  <a:gd name="T10" fmla="*/ 1 w 84"/>
                  <a:gd name="T11" fmla="*/ 3 h 98"/>
                  <a:gd name="T12" fmla="*/ 1 w 84"/>
                  <a:gd name="T13" fmla="*/ 3 h 98"/>
                  <a:gd name="T14" fmla="*/ 1 w 84"/>
                  <a:gd name="T15" fmla="*/ 3 h 98"/>
                  <a:gd name="T16" fmla="*/ 1 w 84"/>
                  <a:gd name="T17" fmla="*/ 3 h 98"/>
                  <a:gd name="T18" fmla="*/ 2 w 84"/>
                  <a:gd name="T19" fmla="*/ 3 h 98"/>
                  <a:gd name="T20" fmla="*/ 2 w 84"/>
                  <a:gd name="T21" fmla="*/ 3 h 98"/>
                  <a:gd name="T22" fmla="*/ 2 w 84"/>
                  <a:gd name="T23" fmla="*/ 3 h 98"/>
                  <a:gd name="T24" fmla="*/ 2 w 84"/>
                  <a:gd name="T25" fmla="*/ 3 h 98"/>
                  <a:gd name="T26" fmla="*/ 2 w 84"/>
                  <a:gd name="T27" fmla="*/ 3 h 98"/>
                  <a:gd name="T28" fmla="*/ 2 w 84"/>
                  <a:gd name="T29" fmla="*/ 3 h 98"/>
                  <a:gd name="T30" fmla="*/ 2 w 84"/>
                  <a:gd name="T31" fmla="*/ 3 h 98"/>
                  <a:gd name="T32" fmla="*/ 2 w 84"/>
                  <a:gd name="T33" fmla="*/ 3 h 98"/>
                  <a:gd name="T34" fmla="*/ 2 w 84"/>
                  <a:gd name="T35" fmla="*/ 3 h 98"/>
                  <a:gd name="T36" fmla="*/ 2 w 84"/>
                  <a:gd name="T37" fmla="*/ 3 h 98"/>
                  <a:gd name="T38" fmla="*/ 2 w 84"/>
                  <a:gd name="T39" fmla="*/ 3 h 98"/>
                  <a:gd name="T40" fmla="*/ 2 w 84"/>
                  <a:gd name="T41" fmla="*/ 3 h 98"/>
                  <a:gd name="T42" fmla="*/ 2 w 84"/>
                  <a:gd name="T43" fmla="*/ 3 h 98"/>
                  <a:gd name="T44" fmla="*/ 3 w 84"/>
                  <a:gd name="T45" fmla="*/ 3 h 98"/>
                  <a:gd name="T46" fmla="*/ 3 w 84"/>
                  <a:gd name="T47" fmla="*/ 2 h 98"/>
                  <a:gd name="T48" fmla="*/ 3 w 84"/>
                  <a:gd name="T49" fmla="*/ 2 h 98"/>
                  <a:gd name="T50" fmla="*/ 3 w 84"/>
                  <a:gd name="T51" fmla="*/ 2 h 98"/>
                  <a:gd name="T52" fmla="*/ 3 w 84"/>
                  <a:gd name="T53" fmla="*/ 1 h 98"/>
                  <a:gd name="T54" fmla="*/ 3 w 84"/>
                  <a:gd name="T55" fmla="*/ 1 h 98"/>
                  <a:gd name="T56" fmla="*/ 3 w 84"/>
                  <a:gd name="T57" fmla="*/ 1 h 98"/>
                  <a:gd name="T58" fmla="*/ 3 w 84"/>
                  <a:gd name="T59" fmla="*/ 0 h 98"/>
                  <a:gd name="T60" fmla="*/ 2 w 84"/>
                  <a:gd name="T61" fmla="*/ 0 h 98"/>
                  <a:gd name="T62" fmla="*/ 2 w 84"/>
                  <a:gd name="T63" fmla="*/ 0 h 98"/>
                  <a:gd name="T64" fmla="*/ 2 w 84"/>
                  <a:gd name="T65" fmla="*/ 0 h 98"/>
                  <a:gd name="T66" fmla="*/ 1 w 84"/>
                  <a:gd name="T67" fmla="*/ 0 h 98"/>
                  <a:gd name="T68" fmla="*/ 1 w 84"/>
                  <a:gd name="T69" fmla="*/ 0 h 98"/>
                  <a:gd name="T70" fmla="*/ 1 w 84"/>
                  <a:gd name="T71" fmla="*/ 1 h 98"/>
                  <a:gd name="T72" fmla="*/ 1 w 84"/>
                  <a:gd name="T73" fmla="*/ 1 h 98"/>
                  <a:gd name="T74" fmla="*/ 0 w 84"/>
                  <a:gd name="T75" fmla="*/ 1 h 98"/>
                  <a:gd name="T76" fmla="*/ 0 w 84"/>
                  <a:gd name="T77" fmla="*/ 2 h 98"/>
                  <a:gd name="T78" fmla="*/ 0 w 84"/>
                  <a:gd name="T79" fmla="*/ 2 h 98"/>
                  <a:gd name="T80" fmla="*/ 0 w 84"/>
                  <a:gd name="T81" fmla="*/ 2 h 98"/>
                  <a:gd name="T82" fmla="*/ 0 w 84"/>
                  <a:gd name="T83" fmla="*/ 2 h 98"/>
                  <a:gd name="T84" fmla="*/ 0 w 84"/>
                  <a:gd name="T85" fmla="*/ 3 h 98"/>
                  <a:gd name="T86" fmla="*/ 0 w 84"/>
                  <a:gd name="T87" fmla="*/ 3 h 98"/>
                  <a:gd name="T88" fmla="*/ 0 w 84"/>
                  <a:gd name="T89" fmla="*/ 3 h 98"/>
                  <a:gd name="T90" fmla="*/ 0 w 84"/>
                  <a:gd name="T91" fmla="*/ 3 h 98"/>
                  <a:gd name="T92" fmla="*/ 0 w 84"/>
                  <a:gd name="T93" fmla="*/ 3 h 98"/>
                  <a:gd name="T94" fmla="*/ 0 w 84"/>
                  <a:gd name="T95" fmla="*/ 3 h 98"/>
                  <a:gd name="T96" fmla="*/ 0 w 84"/>
                  <a:gd name="T97" fmla="*/ 4 h 98"/>
                  <a:gd name="T98" fmla="*/ 0 w 84"/>
                  <a:gd name="T99" fmla="*/ 4 h 98"/>
                  <a:gd name="T100" fmla="*/ 0 w 84"/>
                  <a:gd name="T101" fmla="*/ 4 h 98"/>
                  <a:gd name="T102" fmla="*/ 0 w 84"/>
                  <a:gd name="T103" fmla="*/ 4 h 98"/>
                  <a:gd name="T104" fmla="*/ 0 w 84"/>
                  <a:gd name="T105" fmla="*/ 4 h 98"/>
                  <a:gd name="T106" fmla="*/ 0 w 84"/>
                  <a:gd name="T107" fmla="*/ 4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98"/>
                  <a:gd name="T164" fmla="*/ 84 w 8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98">
                    <a:moveTo>
                      <a:pt x="0" y="98"/>
                    </a:moveTo>
                    <a:lnTo>
                      <a:pt x="6" y="96"/>
                    </a:lnTo>
                    <a:lnTo>
                      <a:pt x="10" y="94"/>
                    </a:lnTo>
                    <a:lnTo>
                      <a:pt x="15" y="93"/>
                    </a:lnTo>
                    <a:lnTo>
                      <a:pt x="20" y="92"/>
                    </a:lnTo>
                    <a:lnTo>
                      <a:pt x="24" y="90"/>
                    </a:lnTo>
                    <a:lnTo>
                      <a:pt x="28" y="89"/>
                    </a:lnTo>
                    <a:lnTo>
                      <a:pt x="31" y="87"/>
                    </a:lnTo>
                    <a:lnTo>
                      <a:pt x="35" y="86"/>
                    </a:lnTo>
                    <a:lnTo>
                      <a:pt x="40" y="85"/>
                    </a:lnTo>
                    <a:lnTo>
                      <a:pt x="43" y="83"/>
                    </a:lnTo>
                    <a:lnTo>
                      <a:pt x="46" y="81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56" y="74"/>
                    </a:lnTo>
                    <a:lnTo>
                      <a:pt x="64" y="71"/>
                    </a:lnTo>
                    <a:lnTo>
                      <a:pt x="71" y="65"/>
                    </a:lnTo>
                    <a:lnTo>
                      <a:pt x="77" y="58"/>
                    </a:lnTo>
                    <a:lnTo>
                      <a:pt x="81" y="50"/>
                    </a:lnTo>
                    <a:lnTo>
                      <a:pt x="83" y="42"/>
                    </a:lnTo>
                    <a:lnTo>
                      <a:pt x="84" y="33"/>
                    </a:lnTo>
                    <a:lnTo>
                      <a:pt x="83" y="25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6" y="3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7" y="2"/>
                    </a:lnTo>
                    <a:lnTo>
                      <a:pt x="29" y="7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11" y="31"/>
                    </a:lnTo>
                    <a:lnTo>
                      <a:pt x="9" y="41"/>
                    </a:lnTo>
                    <a:lnTo>
                      <a:pt x="7" y="5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4" y="66"/>
                    </a:lnTo>
                    <a:lnTo>
                      <a:pt x="3" y="71"/>
                    </a:lnTo>
                    <a:lnTo>
                      <a:pt x="2" y="74"/>
                    </a:lnTo>
                    <a:lnTo>
                      <a:pt x="1" y="80"/>
                    </a:lnTo>
                    <a:lnTo>
                      <a:pt x="1" y="86"/>
                    </a:lnTo>
                    <a:lnTo>
                      <a:pt x="0" y="9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Freeform 221"/>
              <p:cNvSpPr>
                <a:spLocks/>
              </p:cNvSpPr>
              <p:nvPr/>
            </p:nvSpPr>
            <p:spPr bwMode="auto">
              <a:xfrm>
                <a:off x="5496" y="1322"/>
                <a:ext cx="21" cy="10"/>
              </a:xfrm>
              <a:custGeom>
                <a:avLst/>
                <a:gdLst>
                  <a:gd name="T0" fmla="*/ 0 w 102"/>
                  <a:gd name="T1" fmla="*/ 2 h 51"/>
                  <a:gd name="T2" fmla="*/ 0 w 102"/>
                  <a:gd name="T3" fmla="*/ 2 h 51"/>
                  <a:gd name="T4" fmla="*/ 0 w 102"/>
                  <a:gd name="T5" fmla="*/ 2 h 51"/>
                  <a:gd name="T6" fmla="*/ 0 w 102"/>
                  <a:gd name="T7" fmla="*/ 2 h 51"/>
                  <a:gd name="T8" fmla="*/ 1 w 102"/>
                  <a:gd name="T9" fmla="*/ 2 h 51"/>
                  <a:gd name="T10" fmla="*/ 1 w 102"/>
                  <a:gd name="T11" fmla="*/ 2 h 51"/>
                  <a:gd name="T12" fmla="*/ 1 w 102"/>
                  <a:gd name="T13" fmla="*/ 2 h 51"/>
                  <a:gd name="T14" fmla="*/ 1 w 102"/>
                  <a:gd name="T15" fmla="*/ 1 h 51"/>
                  <a:gd name="T16" fmla="*/ 1 w 102"/>
                  <a:gd name="T17" fmla="*/ 1 h 51"/>
                  <a:gd name="T18" fmla="*/ 2 w 102"/>
                  <a:gd name="T19" fmla="*/ 1 h 51"/>
                  <a:gd name="T20" fmla="*/ 2 w 102"/>
                  <a:gd name="T21" fmla="*/ 1 h 51"/>
                  <a:gd name="T22" fmla="*/ 2 w 102"/>
                  <a:gd name="T23" fmla="*/ 1 h 51"/>
                  <a:gd name="T24" fmla="*/ 3 w 102"/>
                  <a:gd name="T25" fmla="*/ 1 h 51"/>
                  <a:gd name="T26" fmla="*/ 3 w 102"/>
                  <a:gd name="T27" fmla="*/ 1 h 51"/>
                  <a:gd name="T28" fmla="*/ 3 w 102"/>
                  <a:gd name="T29" fmla="*/ 0 h 51"/>
                  <a:gd name="T30" fmla="*/ 4 w 102"/>
                  <a:gd name="T31" fmla="*/ 0 h 51"/>
                  <a:gd name="T32" fmla="*/ 4 w 102"/>
                  <a:gd name="T33" fmla="*/ 0 h 51"/>
                  <a:gd name="T34" fmla="*/ 4 w 102"/>
                  <a:gd name="T35" fmla="*/ 0 h 51"/>
                  <a:gd name="T36" fmla="*/ 4 w 102"/>
                  <a:gd name="T37" fmla="*/ 0 h 51"/>
                  <a:gd name="T38" fmla="*/ 4 w 102"/>
                  <a:gd name="T39" fmla="*/ 0 h 51"/>
                  <a:gd name="T40" fmla="*/ 4 w 102"/>
                  <a:gd name="T41" fmla="*/ 0 h 51"/>
                  <a:gd name="T42" fmla="*/ 4 w 102"/>
                  <a:gd name="T43" fmla="*/ 0 h 51"/>
                  <a:gd name="T44" fmla="*/ 4 w 102"/>
                  <a:gd name="T45" fmla="*/ 0 h 51"/>
                  <a:gd name="T46" fmla="*/ 3 w 102"/>
                  <a:gd name="T47" fmla="*/ 0 h 51"/>
                  <a:gd name="T48" fmla="*/ 3 w 102"/>
                  <a:gd name="T49" fmla="*/ 0 h 51"/>
                  <a:gd name="T50" fmla="*/ 3 w 102"/>
                  <a:gd name="T51" fmla="*/ 0 h 51"/>
                  <a:gd name="T52" fmla="*/ 3 w 102"/>
                  <a:gd name="T53" fmla="*/ 0 h 51"/>
                  <a:gd name="T54" fmla="*/ 2 w 102"/>
                  <a:gd name="T55" fmla="*/ 0 h 51"/>
                  <a:gd name="T56" fmla="*/ 2 w 102"/>
                  <a:gd name="T57" fmla="*/ 0 h 51"/>
                  <a:gd name="T58" fmla="*/ 2 w 102"/>
                  <a:gd name="T59" fmla="*/ 1 h 51"/>
                  <a:gd name="T60" fmla="*/ 2 w 102"/>
                  <a:gd name="T61" fmla="*/ 1 h 51"/>
                  <a:gd name="T62" fmla="*/ 1 w 102"/>
                  <a:gd name="T63" fmla="*/ 1 h 51"/>
                  <a:gd name="T64" fmla="*/ 1 w 102"/>
                  <a:gd name="T65" fmla="*/ 1 h 51"/>
                  <a:gd name="T66" fmla="*/ 1 w 102"/>
                  <a:gd name="T67" fmla="*/ 1 h 51"/>
                  <a:gd name="T68" fmla="*/ 1 w 102"/>
                  <a:gd name="T69" fmla="*/ 2 h 51"/>
                  <a:gd name="T70" fmla="*/ 0 w 102"/>
                  <a:gd name="T71" fmla="*/ 2 h 51"/>
                  <a:gd name="T72" fmla="*/ 0 w 102"/>
                  <a:gd name="T73" fmla="*/ 2 h 51"/>
                  <a:gd name="T74" fmla="*/ 0 w 102"/>
                  <a:gd name="T75" fmla="*/ 2 h 51"/>
                  <a:gd name="T76" fmla="*/ 0 w 102"/>
                  <a:gd name="T77" fmla="*/ 2 h 51"/>
                  <a:gd name="T78" fmla="*/ 0 w 102"/>
                  <a:gd name="T79" fmla="*/ 2 h 51"/>
                  <a:gd name="T80" fmla="*/ 0 w 102"/>
                  <a:gd name="T81" fmla="*/ 2 h 51"/>
                  <a:gd name="T82" fmla="*/ 0 w 102"/>
                  <a:gd name="T83" fmla="*/ 2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51"/>
                  <a:gd name="T128" fmla="*/ 102 w 10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51">
                    <a:moveTo>
                      <a:pt x="0" y="51"/>
                    </a:moveTo>
                    <a:lnTo>
                      <a:pt x="4" y="49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6" y="43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30" y="33"/>
                    </a:lnTo>
                    <a:lnTo>
                      <a:pt x="39" y="28"/>
                    </a:lnTo>
                    <a:lnTo>
                      <a:pt x="46" y="23"/>
                    </a:lnTo>
                    <a:lnTo>
                      <a:pt x="54" y="19"/>
                    </a:lnTo>
                    <a:lnTo>
                      <a:pt x="62" y="16"/>
                    </a:lnTo>
                    <a:lnTo>
                      <a:pt x="70" y="14"/>
                    </a:lnTo>
                    <a:lnTo>
                      <a:pt x="79" y="12"/>
                    </a:lnTo>
                    <a:lnTo>
                      <a:pt x="88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7" y="7"/>
                    </a:lnTo>
                    <a:lnTo>
                      <a:pt x="51" y="10"/>
                    </a:lnTo>
                    <a:lnTo>
                      <a:pt x="44" y="15"/>
                    </a:lnTo>
                    <a:lnTo>
                      <a:pt x="37" y="20"/>
                    </a:lnTo>
                    <a:lnTo>
                      <a:pt x="31" y="25"/>
                    </a:lnTo>
                    <a:lnTo>
                      <a:pt x="25" y="31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Freeform 222"/>
              <p:cNvSpPr>
                <a:spLocks/>
              </p:cNvSpPr>
              <p:nvPr/>
            </p:nvSpPr>
            <p:spPr bwMode="auto">
              <a:xfrm>
                <a:off x="5476" y="1310"/>
                <a:ext cx="34" cy="123"/>
              </a:xfrm>
              <a:custGeom>
                <a:avLst/>
                <a:gdLst>
                  <a:gd name="T0" fmla="*/ 7 w 174"/>
                  <a:gd name="T1" fmla="*/ 0 h 615"/>
                  <a:gd name="T2" fmla="*/ 6 w 174"/>
                  <a:gd name="T3" fmla="*/ 1 h 615"/>
                  <a:gd name="T4" fmla="*/ 6 w 174"/>
                  <a:gd name="T5" fmla="*/ 1 h 615"/>
                  <a:gd name="T6" fmla="*/ 5 w 174"/>
                  <a:gd name="T7" fmla="*/ 2 h 615"/>
                  <a:gd name="T8" fmla="*/ 5 w 174"/>
                  <a:gd name="T9" fmla="*/ 3 h 615"/>
                  <a:gd name="T10" fmla="*/ 4 w 174"/>
                  <a:gd name="T11" fmla="*/ 3 h 615"/>
                  <a:gd name="T12" fmla="*/ 4 w 174"/>
                  <a:gd name="T13" fmla="*/ 4 h 615"/>
                  <a:gd name="T14" fmla="*/ 4 w 174"/>
                  <a:gd name="T15" fmla="*/ 5 h 615"/>
                  <a:gd name="T16" fmla="*/ 3 w 174"/>
                  <a:gd name="T17" fmla="*/ 6 h 615"/>
                  <a:gd name="T18" fmla="*/ 3 w 174"/>
                  <a:gd name="T19" fmla="*/ 6 h 615"/>
                  <a:gd name="T20" fmla="*/ 3 w 174"/>
                  <a:gd name="T21" fmla="*/ 7 h 615"/>
                  <a:gd name="T22" fmla="*/ 2 w 174"/>
                  <a:gd name="T23" fmla="*/ 8 h 615"/>
                  <a:gd name="T24" fmla="*/ 2 w 174"/>
                  <a:gd name="T25" fmla="*/ 8 h 615"/>
                  <a:gd name="T26" fmla="*/ 2 w 174"/>
                  <a:gd name="T27" fmla="*/ 9 h 615"/>
                  <a:gd name="T28" fmla="*/ 2 w 174"/>
                  <a:gd name="T29" fmla="*/ 10 h 615"/>
                  <a:gd name="T30" fmla="*/ 1 w 174"/>
                  <a:gd name="T31" fmla="*/ 11 h 615"/>
                  <a:gd name="T32" fmla="*/ 1 w 174"/>
                  <a:gd name="T33" fmla="*/ 11 h 615"/>
                  <a:gd name="T34" fmla="*/ 1 w 174"/>
                  <a:gd name="T35" fmla="*/ 13 h 615"/>
                  <a:gd name="T36" fmla="*/ 1 w 174"/>
                  <a:gd name="T37" fmla="*/ 15 h 615"/>
                  <a:gd name="T38" fmla="*/ 0 w 174"/>
                  <a:gd name="T39" fmla="*/ 16 h 615"/>
                  <a:gd name="T40" fmla="*/ 0 w 174"/>
                  <a:gd name="T41" fmla="*/ 18 h 615"/>
                  <a:gd name="T42" fmla="*/ 0 w 174"/>
                  <a:gd name="T43" fmla="*/ 20 h 615"/>
                  <a:gd name="T44" fmla="*/ 0 w 174"/>
                  <a:gd name="T45" fmla="*/ 21 h 615"/>
                  <a:gd name="T46" fmla="*/ 0 w 174"/>
                  <a:gd name="T47" fmla="*/ 23 h 615"/>
                  <a:gd name="T48" fmla="*/ 0 w 174"/>
                  <a:gd name="T49" fmla="*/ 25 h 615"/>
                  <a:gd name="T50" fmla="*/ 0 w 174"/>
                  <a:gd name="T51" fmla="*/ 25 h 615"/>
                  <a:gd name="T52" fmla="*/ 1 w 174"/>
                  <a:gd name="T53" fmla="*/ 25 h 615"/>
                  <a:gd name="T54" fmla="*/ 1 w 174"/>
                  <a:gd name="T55" fmla="*/ 24 h 615"/>
                  <a:gd name="T56" fmla="*/ 1 w 174"/>
                  <a:gd name="T57" fmla="*/ 24 h 615"/>
                  <a:gd name="T58" fmla="*/ 1 w 174"/>
                  <a:gd name="T59" fmla="*/ 21 h 615"/>
                  <a:gd name="T60" fmla="*/ 1 w 174"/>
                  <a:gd name="T61" fmla="*/ 18 h 615"/>
                  <a:gd name="T62" fmla="*/ 1 w 174"/>
                  <a:gd name="T63" fmla="*/ 14 h 615"/>
                  <a:gd name="T64" fmla="*/ 2 w 174"/>
                  <a:gd name="T65" fmla="*/ 11 h 615"/>
                  <a:gd name="T66" fmla="*/ 2 w 174"/>
                  <a:gd name="T67" fmla="*/ 10 h 615"/>
                  <a:gd name="T68" fmla="*/ 2 w 174"/>
                  <a:gd name="T69" fmla="*/ 10 h 615"/>
                  <a:gd name="T70" fmla="*/ 2 w 174"/>
                  <a:gd name="T71" fmla="*/ 9 h 615"/>
                  <a:gd name="T72" fmla="*/ 3 w 174"/>
                  <a:gd name="T73" fmla="*/ 8 h 615"/>
                  <a:gd name="T74" fmla="*/ 3 w 174"/>
                  <a:gd name="T75" fmla="*/ 7 h 615"/>
                  <a:gd name="T76" fmla="*/ 3 w 174"/>
                  <a:gd name="T77" fmla="*/ 7 h 615"/>
                  <a:gd name="T78" fmla="*/ 3 w 174"/>
                  <a:gd name="T79" fmla="*/ 6 h 615"/>
                  <a:gd name="T80" fmla="*/ 4 w 174"/>
                  <a:gd name="T81" fmla="*/ 5 h 615"/>
                  <a:gd name="T82" fmla="*/ 4 w 174"/>
                  <a:gd name="T83" fmla="*/ 5 h 615"/>
                  <a:gd name="T84" fmla="*/ 4 w 174"/>
                  <a:gd name="T85" fmla="*/ 4 h 615"/>
                  <a:gd name="T86" fmla="*/ 5 w 174"/>
                  <a:gd name="T87" fmla="*/ 3 h 615"/>
                  <a:gd name="T88" fmla="*/ 5 w 174"/>
                  <a:gd name="T89" fmla="*/ 3 h 615"/>
                  <a:gd name="T90" fmla="*/ 6 w 174"/>
                  <a:gd name="T91" fmla="*/ 2 h 615"/>
                  <a:gd name="T92" fmla="*/ 6 w 174"/>
                  <a:gd name="T93" fmla="*/ 1 h 615"/>
                  <a:gd name="T94" fmla="*/ 6 w 174"/>
                  <a:gd name="T95" fmla="*/ 1 h 615"/>
                  <a:gd name="T96" fmla="*/ 7 w 174"/>
                  <a:gd name="T97" fmla="*/ 0 h 615"/>
                  <a:gd name="T98" fmla="*/ 7 w 174"/>
                  <a:gd name="T99" fmla="*/ 0 h 615"/>
                  <a:gd name="T100" fmla="*/ 7 w 174"/>
                  <a:gd name="T101" fmla="*/ 0 h 615"/>
                  <a:gd name="T102" fmla="*/ 7 w 174"/>
                  <a:gd name="T103" fmla="*/ 0 h 615"/>
                  <a:gd name="T104" fmla="*/ 7 w 174"/>
                  <a:gd name="T105" fmla="*/ 0 h 615"/>
                  <a:gd name="T106" fmla="*/ 7 w 174"/>
                  <a:gd name="T107" fmla="*/ 0 h 6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615"/>
                  <a:gd name="T164" fmla="*/ 174 w 174"/>
                  <a:gd name="T165" fmla="*/ 615 h 6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615">
                    <a:moveTo>
                      <a:pt x="174" y="0"/>
                    </a:moveTo>
                    <a:lnTo>
                      <a:pt x="162" y="16"/>
                    </a:lnTo>
                    <a:lnTo>
                      <a:pt x="151" y="34"/>
                    </a:lnTo>
                    <a:lnTo>
                      <a:pt x="139" y="50"/>
                    </a:lnTo>
                    <a:lnTo>
                      <a:pt x="128" y="68"/>
                    </a:lnTo>
                    <a:lnTo>
                      <a:pt x="117" y="85"/>
                    </a:lnTo>
                    <a:lnTo>
                      <a:pt x="106" y="103"/>
                    </a:lnTo>
                    <a:lnTo>
                      <a:pt x="96" y="121"/>
                    </a:lnTo>
                    <a:lnTo>
                      <a:pt x="85" y="138"/>
                    </a:lnTo>
                    <a:lnTo>
                      <a:pt x="76" y="154"/>
                    </a:lnTo>
                    <a:lnTo>
                      <a:pt x="68" y="173"/>
                    </a:lnTo>
                    <a:lnTo>
                      <a:pt x="62" y="190"/>
                    </a:lnTo>
                    <a:lnTo>
                      <a:pt x="55" y="209"/>
                    </a:lnTo>
                    <a:lnTo>
                      <a:pt x="48" y="227"/>
                    </a:lnTo>
                    <a:lnTo>
                      <a:pt x="43" y="246"/>
                    </a:lnTo>
                    <a:lnTo>
                      <a:pt x="38" y="265"/>
                    </a:lnTo>
                    <a:lnTo>
                      <a:pt x="32" y="283"/>
                    </a:lnTo>
                    <a:lnTo>
                      <a:pt x="21" y="324"/>
                    </a:lnTo>
                    <a:lnTo>
                      <a:pt x="14" y="365"/>
                    </a:lnTo>
                    <a:lnTo>
                      <a:pt x="8" y="407"/>
                    </a:lnTo>
                    <a:lnTo>
                      <a:pt x="4" y="449"/>
                    </a:lnTo>
                    <a:lnTo>
                      <a:pt x="0" y="490"/>
                    </a:lnTo>
                    <a:lnTo>
                      <a:pt x="0" y="531"/>
                    </a:lnTo>
                    <a:lnTo>
                      <a:pt x="3" y="572"/>
                    </a:lnTo>
                    <a:lnTo>
                      <a:pt x="8" y="613"/>
                    </a:lnTo>
                    <a:lnTo>
                      <a:pt x="10" y="615"/>
                    </a:lnTo>
                    <a:lnTo>
                      <a:pt x="13" y="613"/>
                    </a:lnTo>
                    <a:lnTo>
                      <a:pt x="16" y="611"/>
                    </a:lnTo>
                    <a:lnTo>
                      <a:pt x="17" y="608"/>
                    </a:lnTo>
                    <a:lnTo>
                      <a:pt x="21" y="525"/>
                    </a:lnTo>
                    <a:lnTo>
                      <a:pt x="25" y="444"/>
                    </a:lnTo>
                    <a:lnTo>
                      <a:pt x="32" y="362"/>
                    </a:lnTo>
                    <a:lnTo>
                      <a:pt x="46" y="280"/>
                    </a:lnTo>
                    <a:lnTo>
                      <a:pt x="52" y="261"/>
                    </a:lnTo>
                    <a:lnTo>
                      <a:pt x="57" y="242"/>
                    </a:lnTo>
                    <a:lnTo>
                      <a:pt x="62" y="223"/>
                    </a:lnTo>
                    <a:lnTo>
                      <a:pt x="68" y="204"/>
                    </a:lnTo>
                    <a:lnTo>
                      <a:pt x="74" y="185"/>
                    </a:lnTo>
                    <a:lnTo>
                      <a:pt x="81" y="168"/>
                    </a:lnTo>
                    <a:lnTo>
                      <a:pt x="88" y="149"/>
                    </a:lnTo>
                    <a:lnTo>
                      <a:pt x="98" y="132"/>
                    </a:lnTo>
                    <a:lnTo>
                      <a:pt x="107" y="116"/>
                    </a:lnTo>
                    <a:lnTo>
                      <a:pt x="116" y="98"/>
                    </a:lnTo>
                    <a:lnTo>
                      <a:pt x="126" y="82"/>
                    </a:lnTo>
                    <a:lnTo>
                      <a:pt x="136" y="65"/>
                    </a:lnTo>
                    <a:lnTo>
                      <a:pt x="146" y="50"/>
                    </a:lnTo>
                    <a:lnTo>
                      <a:pt x="156" y="34"/>
                    </a:lnTo>
                    <a:lnTo>
                      <a:pt x="165" y="16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Freeform 223"/>
              <p:cNvSpPr>
                <a:spLocks/>
              </p:cNvSpPr>
              <p:nvPr/>
            </p:nvSpPr>
            <p:spPr bwMode="auto">
              <a:xfrm>
                <a:off x="5478" y="1312"/>
                <a:ext cx="33" cy="33"/>
              </a:xfrm>
              <a:custGeom>
                <a:avLst/>
                <a:gdLst>
                  <a:gd name="T0" fmla="*/ 7 w 163"/>
                  <a:gd name="T1" fmla="*/ 0 h 167"/>
                  <a:gd name="T2" fmla="*/ 6 w 163"/>
                  <a:gd name="T3" fmla="*/ 0 h 167"/>
                  <a:gd name="T4" fmla="*/ 6 w 163"/>
                  <a:gd name="T5" fmla="*/ 0 h 167"/>
                  <a:gd name="T6" fmla="*/ 6 w 163"/>
                  <a:gd name="T7" fmla="*/ 0 h 167"/>
                  <a:gd name="T8" fmla="*/ 6 w 163"/>
                  <a:gd name="T9" fmla="*/ 0 h 167"/>
                  <a:gd name="T10" fmla="*/ 6 w 163"/>
                  <a:gd name="T11" fmla="*/ 1 h 167"/>
                  <a:gd name="T12" fmla="*/ 5 w 163"/>
                  <a:gd name="T13" fmla="*/ 1 h 167"/>
                  <a:gd name="T14" fmla="*/ 5 w 163"/>
                  <a:gd name="T15" fmla="*/ 1 h 167"/>
                  <a:gd name="T16" fmla="*/ 5 w 163"/>
                  <a:gd name="T17" fmla="*/ 1 h 167"/>
                  <a:gd name="T18" fmla="*/ 5 w 163"/>
                  <a:gd name="T19" fmla="*/ 1 h 167"/>
                  <a:gd name="T20" fmla="*/ 4 w 163"/>
                  <a:gd name="T21" fmla="*/ 1 h 167"/>
                  <a:gd name="T22" fmla="*/ 4 w 163"/>
                  <a:gd name="T23" fmla="*/ 1 h 167"/>
                  <a:gd name="T24" fmla="*/ 4 w 163"/>
                  <a:gd name="T25" fmla="*/ 2 h 167"/>
                  <a:gd name="T26" fmla="*/ 4 w 163"/>
                  <a:gd name="T27" fmla="*/ 2 h 167"/>
                  <a:gd name="T28" fmla="*/ 4 w 163"/>
                  <a:gd name="T29" fmla="*/ 2 h 167"/>
                  <a:gd name="T30" fmla="*/ 3 w 163"/>
                  <a:gd name="T31" fmla="*/ 2 h 167"/>
                  <a:gd name="T32" fmla="*/ 3 w 163"/>
                  <a:gd name="T33" fmla="*/ 2 h 167"/>
                  <a:gd name="T34" fmla="*/ 3 w 163"/>
                  <a:gd name="T35" fmla="*/ 3 h 167"/>
                  <a:gd name="T36" fmla="*/ 3 w 163"/>
                  <a:gd name="T37" fmla="*/ 3 h 167"/>
                  <a:gd name="T38" fmla="*/ 3 w 163"/>
                  <a:gd name="T39" fmla="*/ 3 h 167"/>
                  <a:gd name="T40" fmla="*/ 2 w 163"/>
                  <a:gd name="T41" fmla="*/ 3 h 167"/>
                  <a:gd name="T42" fmla="*/ 2 w 163"/>
                  <a:gd name="T43" fmla="*/ 4 h 167"/>
                  <a:gd name="T44" fmla="*/ 2 w 163"/>
                  <a:gd name="T45" fmla="*/ 4 h 167"/>
                  <a:gd name="T46" fmla="*/ 2 w 163"/>
                  <a:gd name="T47" fmla="*/ 4 h 167"/>
                  <a:gd name="T48" fmla="*/ 1 w 163"/>
                  <a:gd name="T49" fmla="*/ 5 h 167"/>
                  <a:gd name="T50" fmla="*/ 1 w 163"/>
                  <a:gd name="T51" fmla="*/ 5 h 167"/>
                  <a:gd name="T52" fmla="*/ 1 w 163"/>
                  <a:gd name="T53" fmla="*/ 5 h 167"/>
                  <a:gd name="T54" fmla="*/ 1 w 163"/>
                  <a:gd name="T55" fmla="*/ 5 h 167"/>
                  <a:gd name="T56" fmla="*/ 1 w 163"/>
                  <a:gd name="T57" fmla="*/ 5 h 167"/>
                  <a:gd name="T58" fmla="*/ 1 w 163"/>
                  <a:gd name="T59" fmla="*/ 6 h 167"/>
                  <a:gd name="T60" fmla="*/ 0 w 163"/>
                  <a:gd name="T61" fmla="*/ 6 h 167"/>
                  <a:gd name="T62" fmla="*/ 0 w 163"/>
                  <a:gd name="T63" fmla="*/ 6 h 167"/>
                  <a:gd name="T64" fmla="*/ 0 w 163"/>
                  <a:gd name="T65" fmla="*/ 6 h 167"/>
                  <a:gd name="T66" fmla="*/ 0 w 163"/>
                  <a:gd name="T67" fmla="*/ 7 h 167"/>
                  <a:gd name="T68" fmla="*/ 0 w 163"/>
                  <a:gd name="T69" fmla="*/ 7 h 167"/>
                  <a:gd name="T70" fmla="*/ 0 w 163"/>
                  <a:gd name="T71" fmla="*/ 7 h 167"/>
                  <a:gd name="T72" fmla="*/ 0 w 163"/>
                  <a:gd name="T73" fmla="*/ 7 h 167"/>
                  <a:gd name="T74" fmla="*/ 0 w 163"/>
                  <a:gd name="T75" fmla="*/ 6 h 167"/>
                  <a:gd name="T76" fmla="*/ 1 w 163"/>
                  <a:gd name="T77" fmla="*/ 6 h 167"/>
                  <a:gd name="T78" fmla="*/ 1 w 163"/>
                  <a:gd name="T79" fmla="*/ 6 h 167"/>
                  <a:gd name="T80" fmla="*/ 1 w 163"/>
                  <a:gd name="T81" fmla="*/ 5 h 167"/>
                  <a:gd name="T82" fmla="*/ 1 w 163"/>
                  <a:gd name="T83" fmla="*/ 5 h 167"/>
                  <a:gd name="T84" fmla="*/ 1 w 163"/>
                  <a:gd name="T85" fmla="*/ 5 h 167"/>
                  <a:gd name="T86" fmla="*/ 2 w 163"/>
                  <a:gd name="T87" fmla="*/ 4 h 167"/>
                  <a:gd name="T88" fmla="*/ 2 w 163"/>
                  <a:gd name="T89" fmla="*/ 4 h 167"/>
                  <a:gd name="T90" fmla="*/ 2 w 163"/>
                  <a:gd name="T91" fmla="*/ 4 h 167"/>
                  <a:gd name="T92" fmla="*/ 2 w 163"/>
                  <a:gd name="T93" fmla="*/ 4 h 167"/>
                  <a:gd name="T94" fmla="*/ 3 w 163"/>
                  <a:gd name="T95" fmla="*/ 3 h 167"/>
                  <a:gd name="T96" fmla="*/ 3 w 163"/>
                  <a:gd name="T97" fmla="*/ 3 h 167"/>
                  <a:gd name="T98" fmla="*/ 3 w 163"/>
                  <a:gd name="T99" fmla="*/ 3 h 167"/>
                  <a:gd name="T100" fmla="*/ 4 w 163"/>
                  <a:gd name="T101" fmla="*/ 2 h 167"/>
                  <a:gd name="T102" fmla="*/ 4 w 163"/>
                  <a:gd name="T103" fmla="*/ 2 h 167"/>
                  <a:gd name="T104" fmla="*/ 5 w 163"/>
                  <a:gd name="T105" fmla="*/ 1 h 167"/>
                  <a:gd name="T106" fmla="*/ 5 w 163"/>
                  <a:gd name="T107" fmla="*/ 1 h 167"/>
                  <a:gd name="T108" fmla="*/ 6 w 163"/>
                  <a:gd name="T109" fmla="*/ 1 h 167"/>
                  <a:gd name="T110" fmla="*/ 6 w 163"/>
                  <a:gd name="T111" fmla="*/ 0 h 167"/>
                  <a:gd name="T112" fmla="*/ 7 w 163"/>
                  <a:gd name="T113" fmla="*/ 0 h 167"/>
                  <a:gd name="T114" fmla="*/ 7 w 163"/>
                  <a:gd name="T115" fmla="*/ 0 h 167"/>
                  <a:gd name="T116" fmla="*/ 7 w 163"/>
                  <a:gd name="T117" fmla="*/ 0 h 167"/>
                  <a:gd name="T118" fmla="*/ 7 w 163"/>
                  <a:gd name="T119" fmla="*/ 0 h 167"/>
                  <a:gd name="T120" fmla="*/ 7 w 163"/>
                  <a:gd name="T121" fmla="*/ 0 h 167"/>
                  <a:gd name="T122" fmla="*/ 7 w 163"/>
                  <a:gd name="T123" fmla="*/ 0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67"/>
                  <a:gd name="T188" fmla="*/ 163 w 163"/>
                  <a:gd name="T189" fmla="*/ 167 h 1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67">
                    <a:moveTo>
                      <a:pt x="163" y="0"/>
                    </a:moveTo>
                    <a:lnTo>
                      <a:pt x="158" y="2"/>
                    </a:lnTo>
                    <a:lnTo>
                      <a:pt x="152" y="4"/>
                    </a:lnTo>
                    <a:lnTo>
                      <a:pt x="147" y="7"/>
                    </a:lnTo>
                    <a:lnTo>
                      <a:pt x="142" y="10"/>
                    </a:lnTo>
                    <a:lnTo>
                      <a:pt x="137" y="14"/>
                    </a:lnTo>
                    <a:lnTo>
                      <a:pt x="133" y="17"/>
                    </a:lnTo>
                    <a:lnTo>
                      <a:pt x="127" y="20"/>
                    </a:lnTo>
                    <a:lnTo>
                      <a:pt x="122" y="24"/>
                    </a:lnTo>
                    <a:lnTo>
                      <a:pt x="117" y="28"/>
                    </a:lnTo>
                    <a:lnTo>
                      <a:pt x="111" y="32"/>
                    </a:lnTo>
                    <a:lnTo>
                      <a:pt x="106" y="36"/>
                    </a:lnTo>
                    <a:lnTo>
                      <a:pt x="100" y="41"/>
                    </a:lnTo>
                    <a:lnTo>
                      <a:pt x="94" y="46"/>
                    </a:lnTo>
                    <a:lnTo>
                      <a:pt x="89" y="50"/>
                    </a:lnTo>
                    <a:lnTo>
                      <a:pt x="84" y="55"/>
                    </a:lnTo>
                    <a:lnTo>
                      <a:pt x="79" y="61"/>
                    </a:lnTo>
                    <a:lnTo>
                      <a:pt x="73" y="68"/>
                    </a:lnTo>
                    <a:lnTo>
                      <a:pt x="68" y="74"/>
                    </a:lnTo>
                    <a:lnTo>
                      <a:pt x="62" y="81"/>
                    </a:lnTo>
                    <a:lnTo>
                      <a:pt x="56" y="87"/>
                    </a:lnTo>
                    <a:lnTo>
                      <a:pt x="50" y="94"/>
                    </a:lnTo>
                    <a:lnTo>
                      <a:pt x="44" y="100"/>
                    </a:lnTo>
                    <a:lnTo>
                      <a:pt x="39" y="108"/>
                    </a:lnTo>
                    <a:lnTo>
                      <a:pt x="32" y="114"/>
                    </a:lnTo>
                    <a:lnTo>
                      <a:pt x="27" y="120"/>
                    </a:lnTo>
                    <a:lnTo>
                      <a:pt x="23" y="126"/>
                    </a:lnTo>
                    <a:lnTo>
                      <a:pt x="20" y="132"/>
                    </a:lnTo>
                    <a:lnTo>
                      <a:pt x="16" y="138"/>
                    </a:lnTo>
                    <a:lnTo>
                      <a:pt x="13" y="144"/>
                    </a:lnTo>
                    <a:lnTo>
                      <a:pt x="9" y="151"/>
                    </a:lnTo>
                    <a:lnTo>
                      <a:pt x="5" y="157"/>
                    </a:lnTo>
                    <a:lnTo>
                      <a:pt x="1" y="163"/>
                    </a:lnTo>
                    <a:lnTo>
                      <a:pt x="0" y="165"/>
                    </a:lnTo>
                    <a:lnTo>
                      <a:pt x="1" y="167"/>
                    </a:lnTo>
                    <a:lnTo>
                      <a:pt x="2" y="167"/>
                    </a:lnTo>
                    <a:lnTo>
                      <a:pt x="4" y="166"/>
                    </a:lnTo>
                    <a:lnTo>
                      <a:pt x="11" y="159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27" y="133"/>
                    </a:lnTo>
                    <a:lnTo>
                      <a:pt x="31" y="126"/>
                    </a:lnTo>
                    <a:lnTo>
                      <a:pt x="37" y="119"/>
                    </a:lnTo>
                    <a:lnTo>
                      <a:pt x="42" y="112"/>
                    </a:lnTo>
                    <a:lnTo>
                      <a:pt x="48" y="105"/>
                    </a:lnTo>
                    <a:lnTo>
                      <a:pt x="53" y="97"/>
                    </a:lnTo>
                    <a:lnTo>
                      <a:pt x="59" y="91"/>
                    </a:lnTo>
                    <a:lnTo>
                      <a:pt x="65" y="84"/>
                    </a:lnTo>
                    <a:lnTo>
                      <a:pt x="70" y="78"/>
                    </a:lnTo>
                    <a:lnTo>
                      <a:pt x="79" y="67"/>
                    </a:lnTo>
                    <a:lnTo>
                      <a:pt x="90" y="55"/>
                    </a:lnTo>
                    <a:lnTo>
                      <a:pt x="101" y="44"/>
                    </a:lnTo>
                    <a:lnTo>
                      <a:pt x="112" y="33"/>
                    </a:lnTo>
                    <a:lnTo>
                      <a:pt x="124" y="24"/>
                    </a:lnTo>
                    <a:lnTo>
                      <a:pt x="137" y="15"/>
                    </a:lnTo>
                    <a:lnTo>
                      <a:pt x="150" y="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Freeform 224"/>
              <p:cNvSpPr>
                <a:spLocks/>
              </p:cNvSpPr>
              <p:nvPr/>
            </p:nvSpPr>
            <p:spPr bwMode="auto">
              <a:xfrm>
                <a:off x="5477" y="1345"/>
                <a:ext cx="9" cy="17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0 w 44"/>
                  <a:gd name="T5" fmla="*/ 1 h 82"/>
                  <a:gd name="T6" fmla="*/ 1 w 44"/>
                  <a:gd name="T7" fmla="*/ 1 h 82"/>
                  <a:gd name="T8" fmla="*/ 1 w 44"/>
                  <a:gd name="T9" fmla="*/ 2 h 82"/>
                  <a:gd name="T10" fmla="*/ 1 w 44"/>
                  <a:gd name="T11" fmla="*/ 2 h 82"/>
                  <a:gd name="T12" fmla="*/ 1 w 44"/>
                  <a:gd name="T13" fmla="*/ 2 h 82"/>
                  <a:gd name="T14" fmla="*/ 1 w 44"/>
                  <a:gd name="T15" fmla="*/ 3 h 82"/>
                  <a:gd name="T16" fmla="*/ 2 w 44"/>
                  <a:gd name="T17" fmla="*/ 4 h 82"/>
                  <a:gd name="T18" fmla="*/ 2 w 44"/>
                  <a:gd name="T19" fmla="*/ 4 h 82"/>
                  <a:gd name="T20" fmla="*/ 2 w 44"/>
                  <a:gd name="T21" fmla="*/ 4 h 82"/>
                  <a:gd name="T22" fmla="*/ 2 w 44"/>
                  <a:gd name="T23" fmla="*/ 3 h 82"/>
                  <a:gd name="T24" fmla="*/ 2 w 44"/>
                  <a:gd name="T25" fmla="*/ 3 h 82"/>
                  <a:gd name="T26" fmla="*/ 2 w 44"/>
                  <a:gd name="T27" fmla="*/ 3 h 82"/>
                  <a:gd name="T28" fmla="*/ 1 w 44"/>
                  <a:gd name="T29" fmla="*/ 2 h 82"/>
                  <a:gd name="T30" fmla="*/ 1 w 44"/>
                  <a:gd name="T31" fmla="*/ 2 h 82"/>
                  <a:gd name="T32" fmla="*/ 1 w 44"/>
                  <a:gd name="T33" fmla="*/ 1 h 82"/>
                  <a:gd name="T34" fmla="*/ 1 w 44"/>
                  <a:gd name="T35" fmla="*/ 1 h 82"/>
                  <a:gd name="T36" fmla="*/ 1 w 44"/>
                  <a:gd name="T37" fmla="*/ 1 h 82"/>
                  <a:gd name="T38" fmla="*/ 0 w 44"/>
                  <a:gd name="T39" fmla="*/ 0 h 82"/>
                  <a:gd name="T40" fmla="*/ 0 w 44"/>
                  <a:gd name="T41" fmla="*/ 0 h 82"/>
                  <a:gd name="T42" fmla="*/ 0 w 44"/>
                  <a:gd name="T43" fmla="*/ 0 h 82"/>
                  <a:gd name="T44" fmla="*/ 0 w 44"/>
                  <a:gd name="T45" fmla="*/ 0 h 82"/>
                  <a:gd name="T46" fmla="*/ 0 w 44"/>
                  <a:gd name="T47" fmla="*/ 0 h 82"/>
                  <a:gd name="T48" fmla="*/ 0 w 44"/>
                  <a:gd name="T49" fmla="*/ 0 h 82"/>
                  <a:gd name="T50" fmla="*/ 0 w 44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82"/>
                  <a:gd name="T80" fmla="*/ 44 w 44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82">
                    <a:moveTo>
                      <a:pt x="0" y="1"/>
                    </a:moveTo>
                    <a:lnTo>
                      <a:pt x="6" y="10"/>
                    </a:lnTo>
                    <a:lnTo>
                      <a:pt x="11" y="19"/>
                    </a:lnTo>
                    <a:lnTo>
                      <a:pt x="16" y="30"/>
                    </a:lnTo>
                    <a:lnTo>
                      <a:pt x="21" y="40"/>
                    </a:lnTo>
                    <a:lnTo>
                      <a:pt x="25" y="50"/>
                    </a:lnTo>
                    <a:lnTo>
                      <a:pt x="29" y="60"/>
                    </a:lnTo>
                    <a:lnTo>
                      <a:pt x="33" y="70"/>
                    </a:lnTo>
                    <a:lnTo>
                      <a:pt x="38" y="81"/>
                    </a:lnTo>
                    <a:lnTo>
                      <a:pt x="40" y="82"/>
                    </a:lnTo>
                    <a:lnTo>
                      <a:pt x="41" y="80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0" y="65"/>
                    </a:lnTo>
                    <a:lnTo>
                      <a:pt x="36" y="54"/>
                    </a:lnTo>
                    <a:lnTo>
                      <a:pt x="32" y="44"/>
                    </a:lnTo>
                    <a:lnTo>
                      <a:pt x="27" y="35"/>
                    </a:lnTo>
                    <a:lnTo>
                      <a:pt x="22" y="24"/>
                    </a:lnTo>
                    <a:lnTo>
                      <a:pt x="16" y="16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Freeform 225"/>
              <p:cNvSpPr>
                <a:spLocks/>
              </p:cNvSpPr>
              <p:nvPr/>
            </p:nvSpPr>
            <p:spPr bwMode="auto">
              <a:xfrm>
                <a:off x="5464" y="1362"/>
                <a:ext cx="23" cy="11"/>
              </a:xfrm>
              <a:custGeom>
                <a:avLst/>
                <a:gdLst>
                  <a:gd name="T0" fmla="*/ 0 w 114"/>
                  <a:gd name="T1" fmla="*/ 2 h 56"/>
                  <a:gd name="T2" fmla="*/ 1 w 114"/>
                  <a:gd name="T3" fmla="*/ 2 h 56"/>
                  <a:gd name="T4" fmla="*/ 1 w 114"/>
                  <a:gd name="T5" fmla="*/ 2 h 56"/>
                  <a:gd name="T6" fmla="*/ 2 w 114"/>
                  <a:gd name="T7" fmla="*/ 1 h 56"/>
                  <a:gd name="T8" fmla="*/ 2 w 114"/>
                  <a:gd name="T9" fmla="*/ 1 h 56"/>
                  <a:gd name="T10" fmla="*/ 3 w 114"/>
                  <a:gd name="T11" fmla="*/ 1 h 56"/>
                  <a:gd name="T12" fmla="*/ 3 w 114"/>
                  <a:gd name="T13" fmla="*/ 1 h 56"/>
                  <a:gd name="T14" fmla="*/ 4 w 114"/>
                  <a:gd name="T15" fmla="*/ 0 h 56"/>
                  <a:gd name="T16" fmla="*/ 4 w 114"/>
                  <a:gd name="T17" fmla="*/ 0 h 56"/>
                  <a:gd name="T18" fmla="*/ 5 w 114"/>
                  <a:gd name="T19" fmla="*/ 0 h 56"/>
                  <a:gd name="T20" fmla="*/ 5 w 114"/>
                  <a:gd name="T21" fmla="*/ 0 h 56"/>
                  <a:gd name="T22" fmla="*/ 5 w 114"/>
                  <a:gd name="T23" fmla="*/ 0 h 56"/>
                  <a:gd name="T24" fmla="*/ 4 w 114"/>
                  <a:gd name="T25" fmla="*/ 0 h 56"/>
                  <a:gd name="T26" fmla="*/ 4 w 114"/>
                  <a:gd name="T27" fmla="*/ 0 h 56"/>
                  <a:gd name="T28" fmla="*/ 3 w 114"/>
                  <a:gd name="T29" fmla="*/ 0 h 56"/>
                  <a:gd name="T30" fmla="*/ 3 w 114"/>
                  <a:gd name="T31" fmla="*/ 0 h 56"/>
                  <a:gd name="T32" fmla="*/ 2 w 114"/>
                  <a:gd name="T33" fmla="*/ 1 h 56"/>
                  <a:gd name="T34" fmla="*/ 2 w 114"/>
                  <a:gd name="T35" fmla="*/ 1 h 56"/>
                  <a:gd name="T36" fmla="*/ 1 w 114"/>
                  <a:gd name="T37" fmla="*/ 1 h 56"/>
                  <a:gd name="T38" fmla="*/ 0 w 114"/>
                  <a:gd name="T39" fmla="*/ 2 h 56"/>
                  <a:gd name="T40" fmla="*/ 0 w 114"/>
                  <a:gd name="T41" fmla="*/ 2 h 56"/>
                  <a:gd name="T42" fmla="*/ 0 w 114"/>
                  <a:gd name="T43" fmla="*/ 2 h 56"/>
                  <a:gd name="T44" fmla="*/ 0 w 114"/>
                  <a:gd name="T45" fmla="*/ 2 h 56"/>
                  <a:gd name="T46" fmla="*/ 0 w 114"/>
                  <a:gd name="T47" fmla="*/ 2 h 56"/>
                  <a:gd name="T48" fmla="*/ 0 w 114"/>
                  <a:gd name="T49" fmla="*/ 2 h 56"/>
                  <a:gd name="T50" fmla="*/ 0 w 114"/>
                  <a:gd name="T51" fmla="*/ 2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56"/>
                  <a:gd name="T80" fmla="*/ 114 w 114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56">
                    <a:moveTo>
                      <a:pt x="0" y="56"/>
                    </a:moveTo>
                    <a:lnTo>
                      <a:pt x="14" y="49"/>
                    </a:lnTo>
                    <a:lnTo>
                      <a:pt x="27" y="42"/>
                    </a:lnTo>
                    <a:lnTo>
                      <a:pt x="40" y="34"/>
                    </a:lnTo>
                    <a:lnTo>
                      <a:pt x="53" y="28"/>
                    </a:lnTo>
                    <a:lnTo>
                      <a:pt x="67" y="22"/>
                    </a:lnTo>
                    <a:lnTo>
                      <a:pt x="80" y="17"/>
                    </a:lnTo>
                    <a:lnTo>
                      <a:pt x="94" y="12"/>
                    </a:lnTo>
                    <a:lnTo>
                      <a:pt x="109" y="8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95" y="1"/>
                    </a:lnTo>
                    <a:lnTo>
                      <a:pt x="80" y="5"/>
                    </a:lnTo>
                    <a:lnTo>
                      <a:pt x="66" y="11"/>
                    </a:lnTo>
                    <a:lnTo>
                      <a:pt x="52" y="18"/>
                    </a:lnTo>
                    <a:lnTo>
                      <a:pt x="38" y="27"/>
                    </a:lnTo>
                    <a:lnTo>
                      <a:pt x="26" y="37"/>
                    </a:lnTo>
                    <a:lnTo>
                      <a:pt x="12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Freeform 226"/>
              <p:cNvSpPr>
                <a:spLocks/>
              </p:cNvSpPr>
              <p:nvPr/>
            </p:nvSpPr>
            <p:spPr bwMode="auto">
              <a:xfrm>
                <a:off x="5464" y="1372"/>
                <a:ext cx="11" cy="56"/>
              </a:xfrm>
              <a:custGeom>
                <a:avLst/>
                <a:gdLst>
                  <a:gd name="T0" fmla="*/ 0 w 52"/>
                  <a:gd name="T1" fmla="*/ 0 h 283"/>
                  <a:gd name="T2" fmla="*/ 0 w 52"/>
                  <a:gd name="T3" fmla="*/ 1 h 283"/>
                  <a:gd name="T4" fmla="*/ 0 w 52"/>
                  <a:gd name="T5" fmla="*/ 3 h 283"/>
                  <a:gd name="T6" fmla="*/ 0 w 52"/>
                  <a:gd name="T7" fmla="*/ 4 h 283"/>
                  <a:gd name="T8" fmla="*/ 0 w 52"/>
                  <a:gd name="T9" fmla="*/ 6 h 283"/>
                  <a:gd name="T10" fmla="*/ 0 w 52"/>
                  <a:gd name="T11" fmla="*/ 7 h 283"/>
                  <a:gd name="T12" fmla="*/ 1 w 52"/>
                  <a:gd name="T13" fmla="*/ 7 h 283"/>
                  <a:gd name="T14" fmla="*/ 1 w 52"/>
                  <a:gd name="T15" fmla="*/ 8 h 283"/>
                  <a:gd name="T16" fmla="*/ 1 w 52"/>
                  <a:gd name="T17" fmla="*/ 9 h 283"/>
                  <a:gd name="T18" fmla="*/ 1 w 52"/>
                  <a:gd name="T19" fmla="*/ 9 h 283"/>
                  <a:gd name="T20" fmla="*/ 1 w 52"/>
                  <a:gd name="T21" fmla="*/ 10 h 283"/>
                  <a:gd name="T22" fmla="*/ 2 w 52"/>
                  <a:gd name="T23" fmla="*/ 10 h 283"/>
                  <a:gd name="T24" fmla="*/ 2 w 52"/>
                  <a:gd name="T25" fmla="*/ 11 h 283"/>
                  <a:gd name="T26" fmla="*/ 2 w 52"/>
                  <a:gd name="T27" fmla="*/ 11 h 283"/>
                  <a:gd name="T28" fmla="*/ 2 w 52"/>
                  <a:gd name="T29" fmla="*/ 11 h 283"/>
                  <a:gd name="T30" fmla="*/ 2 w 52"/>
                  <a:gd name="T31" fmla="*/ 11 h 283"/>
                  <a:gd name="T32" fmla="*/ 2 w 52"/>
                  <a:gd name="T33" fmla="*/ 11 h 283"/>
                  <a:gd name="T34" fmla="*/ 2 w 52"/>
                  <a:gd name="T35" fmla="*/ 10 h 283"/>
                  <a:gd name="T36" fmla="*/ 2 w 52"/>
                  <a:gd name="T37" fmla="*/ 10 h 283"/>
                  <a:gd name="T38" fmla="*/ 1 w 52"/>
                  <a:gd name="T39" fmla="*/ 9 h 283"/>
                  <a:gd name="T40" fmla="*/ 1 w 52"/>
                  <a:gd name="T41" fmla="*/ 9 h 283"/>
                  <a:gd name="T42" fmla="*/ 1 w 52"/>
                  <a:gd name="T43" fmla="*/ 8 h 283"/>
                  <a:gd name="T44" fmla="*/ 1 w 52"/>
                  <a:gd name="T45" fmla="*/ 8 h 283"/>
                  <a:gd name="T46" fmla="*/ 1 w 52"/>
                  <a:gd name="T47" fmla="*/ 7 h 283"/>
                  <a:gd name="T48" fmla="*/ 1 w 52"/>
                  <a:gd name="T49" fmla="*/ 6 h 283"/>
                  <a:gd name="T50" fmla="*/ 0 w 52"/>
                  <a:gd name="T51" fmla="*/ 5 h 283"/>
                  <a:gd name="T52" fmla="*/ 0 w 52"/>
                  <a:gd name="T53" fmla="*/ 3 h 283"/>
                  <a:gd name="T54" fmla="*/ 0 w 52"/>
                  <a:gd name="T55" fmla="*/ 2 h 283"/>
                  <a:gd name="T56" fmla="*/ 0 w 52"/>
                  <a:gd name="T57" fmla="*/ 0 h 283"/>
                  <a:gd name="T58" fmla="*/ 0 w 52"/>
                  <a:gd name="T59" fmla="*/ 0 h 283"/>
                  <a:gd name="T60" fmla="*/ 0 w 52"/>
                  <a:gd name="T61" fmla="*/ 0 h 283"/>
                  <a:gd name="T62" fmla="*/ 0 w 52"/>
                  <a:gd name="T63" fmla="*/ 0 h 283"/>
                  <a:gd name="T64" fmla="*/ 0 w 52"/>
                  <a:gd name="T65" fmla="*/ 0 h 283"/>
                  <a:gd name="T66" fmla="*/ 0 w 52"/>
                  <a:gd name="T67" fmla="*/ 0 h 2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283"/>
                  <a:gd name="T104" fmla="*/ 52 w 52"/>
                  <a:gd name="T105" fmla="*/ 283 h 2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283">
                    <a:moveTo>
                      <a:pt x="8" y="0"/>
                    </a:moveTo>
                    <a:lnTo>
                      <a:pt x="1" y="37"/>
                    </a:lnTo>
                    <a:lnTo>
                      <a:pt x="0" y="74"/>
                    </a:lnTo>
                    <a:lnTo>
                      <a:pt x="3" y="112"/>
                    </a:lnTo>
                    <a:lnTo>
                      <a:pt x="8" y="149"/>
                    </a:lnTo>
                    <a:lnTo>
                      <a:pt x="11" y="165"/>
                    </a:lnTo>
                    <a:lnTo>
                      <a:pt x="15" y="183"/>
                    </a:lnTo>
                    <a:lnTo>
                      <a:pt x="18" y="200"/>
                    </a:lnTo>
                    <a:lnTo>
                      <a:pt x="23" y="217"/>
                    </a:lnTo>
                    <a:lnTo>
                      <a:pt x="27" y="235"/>
                    </a:lnTo>
                    <a:lnTo>
                      <a:pt x="33" y="251"/>
                    </a:lnTo>
                    <a:lnTo>
                      <a:pt x="40" y="267"/>
                    </a:lnTo>
                    <a:lnTo>
                      <a:pt x="48" y="282"/>
                    </a:lnTo>
                    <a:lnTo>
                      <a:pt x="49" y="283"/>
                    </a:lnTo>
                    <a:lnTo>
                      <a:pt x="51" y="282"/>
                    </a:lnTo>
                    <a:lnTo>
                      <a:pt x="52" y="280"/>
                    </a:lnTo>
                    <a:lnTo>
                      <a:pt x="52" y="279"/>
                    </a:lnTo>
                    <a:lnTo>
                      <a:pt x="46" y="265"/>
                    </a:lnTo>
                    <a:lnTo>
                      <a:pt x="40" y="250"/>
                    </a:lnTo>
                    <a:lnTo>
                      <a:pt x="34" y="236"/>
                    </a:lnTo>
                    <a:lnTo>
                      <a:pt x="30" y="221"/>
                    </a:lnTo>
                    <a:lnTo>
                      <a:pt x="25" y="206"/>
                    </a:lnTo>
                    <a:lnTo>
                      <a:pt x="22" y="191"/>
                    </a:lnTo>
                    <a:lnTo>
                      <a:pt x="18" y="176"/>
                    </a:lnTo>
                    <a:lnTo>
                      <a:pt x="15" y="160"/>
                    </a:lnTo>
                    <a:lnTo>
                      <a:pt x="7" y="121"/>
                    </a:lnTo>
                    <a:lnTo>
                      <a:pt x="4" y="82"/>
                    </a:lnTo>
                    <a:lnTo>
                      <a:pt x="4" y="4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Freeform 227"/>
              <p:cNvSpPr>
                <a:spLocks/>
              </p:cNvSpPr>
              <p:nvPr/>
            </p:nvSpPr>
            <p:spPr bwMode="auto">
              <a:xfrm>
                <a:off x="5456" y="1313"/>
                <a:ext cx="50" cy="21"/>
              </a:xfrm>
              <a:custGeom>
                <a:avLst/>
                <a:gdLst>
                  <a:gd name="T0" fmla="*/ 10 w 248"/>
                  <a:gd name="T1" fmla="*/ 0 h 108"/>
                  <a:gd name="T2" fmla="*/ 9 w 248"/>
                  <a:gd name="T3" fmla="*/ 1 h 108"/>
                  <a:gd name="T4" fmla="*/ 9 w 248"/>
                  <a:gd name="T5" fmla="*/ 1 h 108"/>
                  <a:gd name="T6" fmla="*/ 9 w 248"/>
                  <a:gd name="T7" fmla="*/ 1 h 108"/>
                  <a:gd name="T8" fmla="*/ 8 w 248"/>
                  <a:gd name="T9" fmla="*/ 2 h 108"/>
                  <a:gd name="T10" fmla="*/ 7 w 248"/>
                  <a:gd name="T11" fmla="*/ 2 h 108"/>
                  <a:gd name="T12" fmla="*/ 6 w 248"/>
                  <a:gd name="T13" fmla="*/ 2 h 108"/>
                  <a:gd name="T14" fmla="*/ 6 w 248"/>
                  <a:gd name="T15" fmla="*/ 2 h 108"/>
                  <a:gd name="T16" fmla="*/ 5 w 248"/>
                  <a:gd name="T17" fmla="*/ 3 h 108"/>
                  <a:gd name="T18" fmla="*/ 4 w 248"/>
                  <a:gd name="T19" fmla="*/ 3 h 108"/>
                  <a:gd name="T20" fmla="*/ 4 w 248"/>
                  <a:gd name="T21" fmla="*/ 3 h 108"/>
                  <a:gd name="T22" fmla="*/ 3 w 248"/>
                  <a:gd name="T23" fmla="*/ 3 h 108"/>
                  <a:gd name="T24" fmla="*/ 3 w 248"/>
                  <a:gd name="T25" fmla="*/ 3 h 108"/>
                  <a:gd name="T26" fmla="*/ 2 w 248"/>
                  <a:gd name="T27" fmla="*/ 3 h 108"/>
                  <a:gd name="T28" fmla="*/ 1 w 248"/>
                  <a:gd name="T29" fmla="*/ 3 h 108"/>
                  <a:gd name="T30" fmla="*/ 1 w 248"/>
                  <a:gd name="T31" fmla="*/ 4 h 108"/>
                  <a:gd name="T32" fmla="*/ 0 w 248"/>
                  <a:gd name="T33" fmla="*/ 4 h 108"/>
                  <a:gd name="T34" fmla="*/ 0 w 248"/>
                  <a:gd name="T35" fmla="*/ 4 h 108"/>
                  <a:gd name="T36" fmla="*/ 0 w 248"/>
                  <a:gd name="T37" fmla="*/ 4 h 108"/>
                  <a:gd name="T38" fmla="*/ 1 w 248"/>
                  <a:gd name="T39" fmla="*/ 4 h 108"/>
                  <a:gd name="T40" fmla="*/ 1 w 248"/>
                  <a:gd name="T41" fmla="*/ 4 h 108"/>
                  <a:gd name="T42" fmla="*/ 2 w 248"/>
                  <a:gd name="T43" fmla="*/ 4 h 108"/>
                  <a:gd name="T44" fmla="*/ 2 w 248"/>
                  <a:gd name="T45" fmla="*/ 4 h 108"/>
                  <a:gd name="T46" fmla="*/ 3 w 248"/>
                  <a:gd name="T47" fmla="*/ 4 h 108"/>
                  <a:gd name="T48" fmla="*/ 4 w 248"/>
                  <a:gd name="T49" fmla="*/ 3 h 108"/>
                  <a:gd name="T50" fmla="*/ 5 w 248"/>
                  <a:gd name="T51" fmla="*/ 3 h 108"/>
                  <a:gd name="T52" fmla="*/ 6 w 248"/>
                  <a:gd name="T53" fmla="*/ 3 h 108"/>
                  <a:gd name="T54" fmla="*/ 6 w 248"/>
                  <a:gd name="T55" fmla="*/ 3 h 108"/>
                  <a:gd name="T56" fmla="*/ 7 w 248"/>
                  <a:gd name="T57" fmla="*/ 2 h 108"/>
                  <a:gd name="T58" fmla="*/ 8 w 248"/>
                  <a:gd name="T59" fmla="*/ 2 h 108"/>
                  <a:gd name="T60" fmla="*/ 8 w 248"/>
                  <a:gd name="T61" fmla="*/ 2 h 108"/>
                  <a:gd name="T62" fmla="*/ 9 w 248"/>
                  <a:gd name="T63" fmla="*/ 1 h 108"/>
                  <a:gd name="T64" fmla="*/ 9 w 248"/>
                  <a:gd name="T65" fmla="*/ 1 h 108"/>
                  <a:gd name="T66" fmla="*/ 10 w 248"/>
                  <a:gd name="T67" fmla="*/ 0 h 108"/>
                  <a:gd name="T68" fmla="*/ 10 w 248"/>
                  <a:gd name="T69" fmla="*/ 0 h 108"/>
                  <a:gd name="T70" fmla="*/ 10 w 248"/>
                  <a:gd name="T71" fmla="*/ 0 h 108"/>
                  <a:gd name="T72" fmla="*/ 10 w 248"/>
                  <a:gd name="T73" fmla="*/ 0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8"/>
                  <a:gd name="T112" fmla="*/ 0 h 108"/>
                  <a:gd name="T113" fmla="*/ 248 w 248"/>
                  <a:gd name="T114" fmla="*/ 108 h 1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8" h="108">
                    <a:moveTo>
                      <a:pt x="247" y="0"/>
                    </a:moveTo>
                    <a:lnTo>
                      <a:pt x="242" y="4"/>
                    </a:lnTo>
                    <a:lnTo>
                      <a:pt x="236" y="9"/>
                    </a:lnTo>
                    <a:lnTo>
                      <a:pt x="231" y="14"/>
                    </a:lnTo>
                    <a:lnTo>
                      <a:pt x="226" y="18"/>
                    </a:lnTo>
                    <a:lnTo>
                      <a:pt x="221" y="22"/>
                    </a:lnTo>
                    <a:lnTo>
                      <a:pt x="216" y="27"/>
                    </a:lnTo>
                    <a:lnTo>
                      <a:pt x="211" y="31"/>
                    </a:lnTo>
                    <a:lnTo>
                      <a:pt x="206" y="35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79" y="49"/>
                    </a:lnTo>
                    <a:lnTo>
                      <a:pt x="170" y="54"/>
                    </a:lnTo>
                    <a:lnTo>
                      <a:pt x="160" y="57"/>
                    </a:lnTo>
                    <a:lnTo>
                      <a:pt x="151" y="60"/>
                    </a:lnTo>
                    <a:lnTo>
                      <a:pt x="140" y="63"/>
                    </a:lnTo>
                    <a:lnTo>
                      <a:pt x="131" y="66"/>
                    </a:lnTo>
                    <a:lnTo>
                      <a:pt x="124" y="68"/>
                    </a:lnTo>
                    <a:lnTo>
                      <a:pt x="117" y="70"/>
                    </a:lnTo>
                    <a:lnTo>
                      <a:pt x="110" y="72"/>
                    </a:lnTo>
                    <a:lnTo>
                      <a:pt x="103" y="74"/>
                    </a:lnTo>
                    <a:lnTo>
                      <a:pt x="94" y="75"/>
                    </a:lnTo>
                    <a:lnTo>
                      <a:pt x="87" y="77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5" y="82"/>
                    </a:lnTo>
                    <a:lnTo>
                      <a:pt x="57" y="84"/>
                    </a:lnTo>
                    <a:lnTo>
                      <a:pt x="48" y="86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3" y="91"/>
                    </a:lnTo>
                    <a:lnTo>
                      <a:pt x="16" y="92"/>
                    </a:lnTo>
                    <a:lnTo>
                      <a:pt x="8" y="92"/>
                    </a:lnTo>
                    <a:lnTo>
                      <a:pt x="4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3"/>
                    </a:lnTo>
                    <a:lnTo>
                      <a:pt x="8" y="106"/>
                    </a:lnTo>
                    <a:lnTo>
                      <a:pt x="13" y="108"/>
                    </a:lnTo>
                    <a:lnTo>
                      <a:pt x="19" y="108"/>
                    </a:lnTo>
                    <a:lnTo>
                      <a:pt x="24" y="107"/>
                    </a:lnTo>
                    <a:lnTo>
                      <a:pt x="30" y="105"/>
                    </a:lnTo>
                    <a:lnTo>
                      <a:pt x="35" y="103"/>
                    </a:lnTo>
                    <a:lnTo>
                      <a:pt x="41" y="101"/>
                    </a:lnTo>
                    <a:lnTo>
                      <a:pt x="47" y="98"/>
                    </a:lnTo>
                    <a:lnTo>
                      <a:pt x="58" y="96"/>
                    </a:lnTo>
                    <a:lnTo>
                      <a:pt x="68" y="93"/>
                    </a:lnTo>
                    <a:lnTo>
                      <a:pt x="78" y="90"/>
                    </a:lnTo>
                    <a:lnTo>
                      <a:pt x="88" y="87"/>
                    </a:lnTo>
                    <a:lnTo>
                      <a:pt x="98" y="84"/>
                    </a:lnTo>
                    <a:lnTo>
                      <a:pt x="109" y="81"/>
                    </a:lnTo>
                    <a:lnTo>
                      <a:pt x="119" y="78"/>
                    </a:lnTo>
                    <a:lnTo>
                      <a:pt x="129" y="74"/>
                    </a:lnTo>
                    <a:lnTo>
                      <a:pt x="137" y="71"/>
                    </a:lnTo>
                    <a:lnTo>
                      <a:pt x="145" y="68"/>
                    </a:lnTo>
                    <a:lnTo>
                      <a:pt x="154" y="65"/>
                    </a:lnTo>
                    <a:lnTo>
                      <a:pt x="162" y="62"/>
                    </a:lnTo>
                    <a:lnTo>
                      <a:pt x="170" y="59"/>
                    </a:lnTo>
                    <a:lnTo>
                      <a:pt x="178" y="56"/>
                    </a:lnTo>
                    <a:lnTo>
                      <a:pt x="186" y="52"/>
                    </a:lnTo>
                    <a:lnTo>
                      <a:pt x="194" y="48"/>
                    </a:lnTo>
                    <a:lnTo>
                      <a:pt x="202" y="43"/>
                    </a:lnTo>
                    <a:lnTo>
                      <a:pt x="209" y="38"/>
                    </a:lnTo>
                    <a:lnTo>
                      <a:pt x="215" y="33"/>
                    </a:lnTo>
                    <a:lnTo>
                      <a:pt x="222" y="27"/>
                    </a:lnTo>
                    <a:lnTo>
                      <a:pt x="228" y="21"/>
                    </a:lnTo>
                    <a:lnTo>
                      <a:pt x="234" y="14"/>
                    </a:lnTo>
                    <a:lnTo>
                      <a:pt x="241" y="8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Freeform 228"/>
              <p:cNvSpPr>
                <a:spLocks/>
              </p:cNvSpPr>
              <p:nvPr/>
            </p:nvSpPr>
            <p:spPr bwMode="auto">
              <a:xfrm>
                <a:off x="5451" y="1347"/>
                <a:ext cx="9" cy="68"/>
              </a:xfrm>
              <a:custGeom>
                <a:avLst/>
                <a:gdLst>
                  <a:gd name="T0" fmla="*/ 1 w 46"/>
                  <a:gd name="T1" fmla="*/ 0 h 338"/>
                  <a:gd name="T2" fmla="*/ 0 w 46"/>
                  <a:gd name="T3" fmla="*/ 2 h 338"/>
                  <a:gd name="T4" fmla="*/ 0 w 46"/>
                  <a:gd name="T5" fmla="*/ 5 h 338"/>
                  <a:gd name="T6" fmla="*/ 0 w 46"/>
                  <a:gd name="T7" fmla="*/ 7 h 338"/>
                  <a:gd name="T8" fmla="*/ 0 w 46"/>
                  <a:gd name="T9" fmla="*/ 9 h 338"/>
                  <a:gd name="T10" fmla="*/ 0 w 46"/>
                  <a:gd name="T11" fmla="*/ 10 h 338"/>
                  <a:gd name="T12" fmla="*/ 1 w 46"/>
                  <a:gd name="T13" fmla="*/ 11 h 338"/>
                  <a:gd name="T14" fmla="*/ 1 w 46"/>
                  <a:gd name="T15" fmla="*/ 12 h 338"/>
                  <a:gd name="T16" fmla="*/ 1 w 46"/>
                  <a:gd name="T17" fmla="*/ 12 h 338"/>
                  <a:gd name="T18" fmla="*/ 1 w 46"/>
                  <a:gd name="T19" fmla="*/ 13 h 338"/>
                  <a:gd name="T20" fmla="*/ 1 w 46"/>
                  <a:gd name="T21" fmla="*/ 13 h 338"/>
                  <a:gd name="T22" fmla="*/ 1 w 46"/>
                  <a:gd name="T23" fmla="*/ 13 h 338"/>
                  <a:gd name="T24" fmla="*/ 2 w 46"/>
                  <a:gd name="T25" fmla="*/ 14 h 338"/>
                  <a:gd name="T26" fmla="*/ 2 w 46"/>
                  <a:gd name="T27" fmla="*/ 14 h 338"/>
                  <a:gd name="T28" fmla="*/ 2 w 46"/>
                  <a:gd name="T29" fmla="*/ 14 h 338"/>
                  <a:gd name="T30" fmla="*/ 2 w 46"/>
                  <a:gd name="T31" fmla="*/ 13 h 338"/>
                  <a:gd name="T32" fmla="*/ 2 w 46"/>
                  <a:gd name="T33" fmla="*/ 13 h 338"/>
                  <a:gd name="T34" fmla="*/ 2 w 46"/>
                  <a:gd name="T35" fmla="*/ 13 h 338"/>
                  <a:gd name="T36" fmla="*/ 1 w 46"/>
                  <a:gd name="T37" fmla="*/ 13 h 338"/>
                  <a:gd name="T38" fmla="*/ 1 w 46"/>
                  <a:gd name="T39" fmla="*/ 12 h 338"/>
                  <a:gd name="T40" fmla="*/ 1 w 46"/>
                  <a:gd name="T41" fmla="*/ 12 h 338"/>
                  <a:gd name="T42" fmla="*/ 1 w 46"/>
                  <a:gd name="T43" fmla="*/ 11 h 338"/>
                  <a:gd name="T44" fmla="*/ 1 w 46"/>
                  <a:gd name="T45" fmla="*/ 11 h 338"/>
                  <a:gd name="T46" fmla="*/ 1 w 46"/>
                  <a:gd name="T47" fmla="*/ 10 h 338"/>
                  <a:gd name="T48" fmla="*/ 1 w 46"/>
                  <a:gd name="T49" fmla="*/ 9 h 338"/>
                  <a:gd name="T50" fmla="*/ 0 w 46"/>
                  <a:gd name="T51" fmla="*/ 7 h 338"/>
                  <a:gd name="T52" fmla="*/ 0 w 46"/>
                  <a:gd name="T53" fmla="*/ 5 h 338"/>
                  <a:gd name="T54" fmla="*/ 0 w 46"/>
                  <a:gd name="T55" fmla="*/ 2 h 338"/>
                  <a:gd name="T56" fmla="*/ 1 w 46"/>
                  <a:gd name="T57" fmla="*/ 0 h 338"/>
                  <a:gd name="T58" fmla="*/ 1 w 46"/>
                  <a:gd name="T59" fmla="*/ 0 h 338"/>
                  <a:gd name="T60" fmla="*/ 1 w 46"/>
                  <a:gd name="T61" fmla="*/ 0 h 338"/>
                  <a:gd name="T62" fmla="*/ 1 w 46"/>
                  <a:gd name="T63" fmla="*/ 0 h 338"/>
                  <a:gd name="T64" fmla="*/ 1 w 46"/>
                  <a:gd name="T65" fmla="*/ 0 h 338"/>
                  <a:gd name="T66" fmla="*/ 1 w 46"/>
                  <a:gd name="T67" fmla="*/ 0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338"/>
                  <a:gd name="T104" fmla="*/ 46 w 46"/>
                  <a:gd name="T105" fmla="*/ 338 h 3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338">
                    <a:moveTo>
                      <a:pt x="15" y="0"/>
                    </a:moveTo>
                    <a:lnTo>
                      <a:pt x="4" y="57"/>
                    </a:lnTo>
                    <a:lnTo>
                      <a:pt x="0" y="116"/>
                    </a:lnTo>
                    <a:lnTo>
                      <a:pt x="1" y="174"/>
                    </a:lnTo>
                    <a:lnTo>
                      <a:pt x="7" y="232"/>
                    </a:lnTo>
                    <a:lnTo>
                      <a:pt x="10" y="252"/>
                    </a:lnTo>
                    <a:lnTo>
                      <a:pt x="14" y="271"/>
                    </a:lnTo>
                    <a:lnTo>
                      <a:pt x="19" y="290"/>
                    </a:lnTo>
                    <a:lnTo>
                      <a:pt x="24" y="310"/>
                    </a:lnTo>
                    <a:lnTo>
                      <a:pt x="26" y="318"/>
                    </a:lnTo>
                    <a:lnTo>
                      <a:pt x="29" y="325"/>
                    </a:lnTo>
                    <a:lnTo>
                      <a:pt x="35" y="332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3"/>
                    </a:lnTo>
                    <a:lnTo>
                      <a:pt x="45" y="331"/>
                    </a:lnTo>
                    <a:lnTo>
                      <a:pt x="41" y="323"/>
                    </a:lnTo>
                    <a:lnTo>
                      <a:pt x="38" y="314"/>
                    </a:lnTo>
                    <a:lnTo>
                      <a:pt x="36" y="305"/>
                    </a:lnTo>
                    <a:lnTo>
                      <a:pt x="33" y="297"/>
                    </a:lnTo>
                    <a:lnTo>
                      <a:pt x="27" y="279"/>
                    </a:lnTo>
                    <a:lnTo>
                      <a:pt x="22" y="262"/>
                    </a:lnTo>
                    <a:lnTo>
                      <a:pt x="18" y="244"/>
                    </a:lnTo>
                    <a:lnTo>
                      <a:pt x="14" y="227"/>
                    </a:lnTo>
                    <a:lnTo>
                      <a:pt x="5" y="171"/>
                    </a:lnTo>
                    <a:lnTo>
                      <a:pt x="3" y="114"/>
                    </a:lnTo>
                    <a:lnTo>
                      <a:pt x="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Freeform 229"/>
              <p:cNvSpPr>
                <a:spLocks/>
              </p:cNvSpPr>
              <p:nvPr/>
            </p:nvSpPr>
            <p:spPr bwMode="auto">
              <a:xfrm>
                <a:off x="5314" y="1367"/>
                <a:ext cx="18" cy="30"/>
              </a:xfrm>
              <a:custGeom>
                <a:avLst/>
                <a:gdLst>
                  <a:gd name="T0" fmla="*/ 3 w 91"/>
                  <a:gd name="T1" fmla="*/ 0 h 152"/>
                  <a:gd name="T2" fmla="*/ 3 w 91"/>
                  <a:gd name="T3" fmla="*/ 1 h 152"/>
                  <a:gd name="T4" fmla="*/ 3 w 91"/>
                  <a:gd name="T5" fmla="*/ 2 h 152"/>
                  <a:gd name="T6" fmla="*/ 3 w 91"/>
                  <a:gd name="T7" fmla="*/ 3 h 152"/>
                  <a:gd name="T8" fmla="*/ 3 w 91"/>
                  <a:gd name="T9" fmla="*/ 4 h 152"/>
                  <a:gd name="T10" fmla="*/ 3 w 91"/>
                  <a:gd name="T11" fmla="*/ 4 h 152"/>
                  <a:gd name="T12" fmla="*/ 2 w 91"/>
                  <a:gd name="T13" fmla="*/ 5 h 152"/>
                  <a:gd name="T14" fmla="*/ 2 w 91"/>
                  <a:gd name="T15" fmla="*/ 5 h 152"/>
                  <a:gd name="T16" fmla="*/ 2 w 91"/>
                  <a:gd name="T17" fmla="*/ 5 h 152"/>
                  <a:gd name="T18" fmla="*/ 1 w 91"/>
                  <a:gd name="T19" fmla="*/ 5 h 152"/>
                  <a:gd name="T20" fmla="*/ 1 w 91"/>
                  <a:gd name="T21" fmla="*/ 5 h 152"/>
                  <a:gd name="T22" fmla="*/ 1 w 91"/>
                  <a:gd name="T23" fmla="*/ 5 h 152"/>
                  <a:gd name="T24" fmla="*/ 0 w 91"/>
                  <a:gd name="T25" fmla="*/ 5 h 152"/>
                  <a:gd name="T26" fmla="*/ 0 w 91"/>
                  <a:gd name="T27" fmla="*/ 6 h 152"/>
                  <a:gd name="T28" fmla="*/ 0 w 91"/>
                  <a:gd name="T29" fmla="*/ 6 h 152"/>
                  <a:gd name="T30" fmla="*/ 0 w 91"/>
                  <a:gd name="T31" fmla="*/ 6 h 152"/>
                  <a:gd name="T32" fmla="*/ 0 w 91"/>
                  <a:gd name="T33" fmla="*/ 6 h 152"/>
                  <a:gd name="T34" fmla="*/ 1 w 91"/>
                  <a:gd name="T35" fmla="*/ 6 h 152"/>
                  <a:gd name="T36" fmla="*/ 1 w 91"/>
                  <a:gd name="T37" fmla="*/ 6 h 152"/>
                  <a:gd name="T38" fmla="*/ 2 w 91"/>
                  <a:gd name="T39" fmla="*/ 6 h 152"/>
                  <a:gd name="T40" fmla="*/ 2 w 91"/>
                  <a:gd name="T41" fmla="*/ 5 h 152"/>
                  <a:gd name="T42" fmla="*/ 2 w 91"/>
                  <a:gd name="T43" fmla="*/ 5 h 152"/>
                  <a:gd name="T44" fmla="*/ 3 w 91"/>
                  <a:gd name="T45" fmla="*/ 5 h 152"/>
                  <a:gd name="T46" fmla="*/ 3 w 91"/>
                  <a:gd name="T47" fmla="*/ 4 h 152"/>
                  <a:gd name="T48" fmla="*/ 3 w 91"/>
                  <a:gd name="T49" fmla="*/ 4 h 152"/>
                  <a:gd name="T50" fmla="*/ 4 w 91"/>
                  <a:gd name="T51" fmla="*/ 3 h 152"/>
                  <a:gd name="T52" fmla="*/ 4 w 91"/>
                  <a:gd name="T53" fmla="*/ 2 h 152"/>
                  <a:gd name="T54" fmla="*/ 4 w 91"/>
                  <a:gd name="T55" fmla="*/ 1 h 152"/>
                  <a:gd name="T56" fmla="*/ 3 w 91"/>
                  <a:gd name="T57" fmla="*/ 0 h 152"/>
                  <a:gd name="T58" fmla="*/ 3 w 91"/>
                  <a:gd name="T59" fmla="*/ 0 h 152"/>
                  <a:gd name="T60" fmla="*/ 3 w 91"/>
                  <a:gd name="T61" fmla="*/ 0 h 152"/>
                  <a:gd name="T62" fmla="*/ 3 w 91"/>
                  <a:gd name="T63" fmla="*/ 0 h 152"/>
                  <a:gd name="T64" fmla="*/ 3 w 91"/>
                  <a:gd name="T65" fmla="*/ 0 h 152"/>
                  <a:gd name="T66" fmla="*/ 3 w 91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152"/>
                  <a:gd name="T104" fmla="*/ 91 w 91"/>
                  <a:gd name="T105" fmla="*/ 152 h 1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152">
                    <a:moveTo>
                      <a:pt x="88" y="1"/>
                    </a:moveTo>
                    <a:lnTo>
                      <a:pt x="88" y="27"/>
                    </a:lnTo>
                    <a:lnTo>
                      <a:pt x="88" y="53"/>
                    </a:lnTo>
                    <a:lnTo>
                      <a:pt x="83" y="79"/>
                    </a:lnTo>
                    <a:lnTo>
                      <a:pt x="72" y="102"/>
                    </a:lnTo>
                    <a:lnTo>
                      <a:pt x="65" y="110"/>
                    </a:lnTo>
                    <a:lnTo>
                      <a:pt x="57" y="116"/>
                    </a:lnTo>
                    <a:lnTo>
                      <a:pt x="49" y="120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3" y="132"/>
                    </a:lnTo>
                    <a:lnTo>
                      <a:pt x="13" y="135"/>
                    </a:lnTo>
                    <a:lnTo>
                      <a:pt x="5" y="139"/>
                    </a:lnTo>
                    <a:lnTo>
                      <a:pt x="2" y="142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4" y="152"/>
                    </a:lnTo>
                    <a:lnTo>
                      <a:pt x="15" y="148"/>
                    </a:lnTo>
                    <a:lnTo>
                      <a:pt x="27" y="145"/>
                    </a:lnTo>
                    <a:lnTo>
                      <a:pt x="38" y="140"/>
                    </a:lnTo>
                    <a:lnTo>
                      <a:pt x="48" y="134"/>
                    </a:lnTo>
                    <a:lnTo>
                      <a:pt x="57" y="127"/>
                    </a:lnTo>
                    <a:lnTo>
                      <a:pt x="65" y="119"/>
                    </a:lnTo>
                    <a:lnTo>
                      <a:pt x="73" y="110"/>
                    </a:lnTo>
                    <a:lnTo>
                      <a:pt x="80" y="100"/>
                    </a:lnTo>
                    <a:lnTo>
                      <a:pt x="89" y="78"/>
                    </a:lnTo>
                    <a:lnTo>
                      <a:pt x="91" y="51"/>
                    </a:lnTo>
                    <a:lnTo>
                      <a:pt x="90" y="25"/>
                    </a:lnTo>
                    <a:lnTo>
                      <a:pt x="88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5" name="Freeform 230"/>
              <p:cNvSpPr>
                <a:spLocks/>
              </p:cNvSpPr>
              <p:nvPr/>
            </p:nvSpPr>
            <p:spPr bwMode="auto">
              <a:xfrm>
                <a:off x="5325" y="1379"/>
                <a:ext cx="17" cy="30"/>
              </a:xfrm>
              <a:custGeom>
                <a:avLst/>
                <a:gdLst>
                  <a:gd name="T0" fmla="*/ 3 w 85"/>
                  <a:gd name="T1" fmla="*/ 0 h 154"/>
                  <a:gd name="T2" fmla="*/ 3 w 85"/>
                  <a:gd name="T3" fmla="*/ 1 h 154"/>
                  <a:gd name="T4" fmla="*/ 3 w 85"/>
                  <a:gd name="T5" fmla="*/ 1 h 154"/>
                  <a:gd name="T6" fmla="*/ 3 w 85"/>
                  <a:gd name="T7" fmla="*/ 2 h 154"/>
                  <a:gd name="T8" fmla="*/ 3 w 85"/>
                  <a:gd name="T9" fmla="*/ 2 h 154"/>
                  <a:gd name="T10" fmla="*/ 3 w 85"/>
                  <a:gd name="T11" fmla="*/ 3 h 154"/>
                  <a:gd name="T12" fmla="*/ 3 w 85"/>
                  <a:gd name="T13" fmla="*/ 3 h 154"/>
                  <a:gd name="T14" fmla="*/ 2 w 85"/>
                  <a:gd name="T15" fmla="*/ 4 h 154"/>
                  <a:gd name="T16" fmla="*/ 2 w 85"/>
                  <a:gd name="T17" fmla="*/ 4 h 154"/>
                  <a:gd name="T18" fmla="*/ 2 w 85"/>
                  <a:gd name="T19" fmla="*/ 4 h 154"/>
                  <a:gd name="T20" fmla="*/ 2 w 85"/>
                  <a:gd name="T21" fmla="*/ 5 h 154"/>
                  <a:gd name="T22" fmla="*/ 1 w 85"/>
                  <a:gd name="T23" fmla="*/ 5 h 154"/>
                  <a:gd name="T24" fmla="*/ 1 w 85"/>
                  <a:gd name="T25" fmla="*/ 5 h 154"/>
                  <a:gd name="T26" fmla="*/ 1 w 85"/>
                  <a:gd name="T27" fmla="*/ 5 h 154"/>
                  <a:gd name="T28" fmla="*/ 1 w 85"/>
                  <a:gd name="T29" fmla="*/ 5 h 154"/>
                  <a:gd name="T30" fmla="*/ 0 w 85"/>
                  <a:gd name="T31" fmla="*/ 5 h 154"/>
                  <a:gd name="T32" fmla="*/ 0 w 85"/>
                  <a:gd name="T33" fmla="*/ 5 h 154"/>
                  <a:gd name="T34" fmla="*/ 0 w 85"/>
                  <a:gd name="T35" fmla="*/ 6 h 154"/>
                  <a:gd name="T36" fmla="*/ 0 w 85"/>
                  <a:gd name="T37" fmla="*/ 6 h 154"/>
                  <a:gd name="T38" fmla="*/ 0 w 85"/>
                  <a:gd name="T39" fmla="*/ 6 h 154"/>
                  <a:gd name="T40" fmla="*/ 0 w 85"/>
                  <a:gd name="T41" fmla="*/ 6 h 154"/>
                  <a:gd name="T42" fmla="*/ 0 w 85"/>
                  <a:gd name="T43" fmla="*/ 6 h 154"/>
                  <a:gd name="T44" fmla="*/ 1 w 85"/>
                  <a:gd name="T45" fmla="*/ 6 h 154"/>
                  <a:gd name="T46" fmla="*/ 1 w 85"/>
                  <a:gd name="T47" fmla="*/ 6 h 154"/>
                  <a:gd name="T48" fmla="*/ 1 w 85"/>
                  <a:gd name="T49" fmla="*/ 5 h 154"/>
                  <a:gd name="T50" fmla="*/ 1 w 85"/>
                  <a:gd name="T51" fmla="*/ 5 h 154"/>
                  <a:gd name="T52" fmla="*/ 2 w 85"/>
                  <a:gd name="T53" fmla="*/ 5 h 154"/>
                  <a:gd name="T54" fmla="*/ 2 w 85"/>
                  <a:gd name="T55" fmla="*/ 5 h 154"/>
                  <a:gd name="T56" fmla="*/ 2 w 85"/>
                  <a:gd name="T57" fmla="*/ 5 h 154"/>
                  <a:gd name="T58" fmla="*/ 2 w 85"/>
                  <a:gd name="T59" fmla="*/ 4 h 154"/>
                  <a:gd name="T60" fmla="*/ 2 w 85"/>
                  <a:gd name="T61" fmla="*/ 4 h 154"/>
                  <a:gd name="T62" fmla="*/ 3 w 85"/>
                  <a:gd name="T63" fmla="*/ 4 h 154"/>
                  <a:gd name="T64" fmla="*/ 3 w 85"/>
                  <a:gd name="T65" fmla="*/ 4 h 154"/>
                  <a:gd name="T66" fmla="*/ 3 w 85"/>
                  <a:gd name="T67" fmla="*/ 3 h 154"/>
                  <a:gd name="T68" fmla="*/ 3 w 85"/>
                  <a:gd name="T69" fmla="*/ 2 h 154"/>
                  <a:gd name="T70" fmla="*/ 3 w 85"/>
                  <a:gd name="T71" fmla="*/ 1 h 154"/>
                  <a:gd name="T72" fmla="*/ 3 w 85"/>
                  <a:gd name="T73" fmla="*/ 0 h 154"/>
                  <a:gd name="T74" fmla="*/ 3 w 85"/>
                  <a:gd name="T75" fmla="*/ 0 h 154"/>
                  <a:gd name="T76" fmla="*/ 3 w 85"/>
                  <a:gd name="T77" fmla="*/ 0 h 154"/>
                  <a:gd name="T78" fmla="*/ 3 w 85"/>
                  <a:gd name="T79" fmla="*/ 0 h 154"/>
                  <a:gd name="T80" fmla="*/ 3 w 85"/>
                  <a:gd name="T81" fmla="*/ 0 h 154"/>
                  <a:gd name="T82" fmla="*/ 3 w 85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"/>
                  <a:gd name="T127" fmla="*/ 0 h 154"/>
                  <a:gd name="T128" fmla="*/ 85 w 85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" h="154">
                    <a:moveTo>
                      <a:pt x="71" y="0"/>
                    </a:moveTo>
                    <a:lnTo>
                      <a:pt x="77" y="16"/>
                    </a:lnTo>
                    <a:lnTo>
                      <a:pt x="80" y="31"/>
                    </a:lnTo>
                    <a:lnTo>
                      <a:pt x="81" y="46"/>
                    </a:lnTo>
                    <a:lnTo>
                      <a:pt x="80" y="61"/>
                    </a:lnTo>
                    <a:lnTo>
                      <a:pt x="76" y="75"/>
                    </a:lnTo>
                    <a:lnTo>
                      <a:pt x="69" y="88"/>
                    </a:lnTo>
                    <a:lnTo>
                      <a:pt x="60" y="102"/>
                    </a:lnTo>
                    <a:lnTo>
                      <a:pt x="48" y="114"/>
                    </a:lnTo>
                    <a:lnTo>
                      <a:pt x="43" y="118"/>
                    </a:lnTo>
                    <a:lnTo>
                      <a:pt x="38" y="122"/>
                    </a:lnTo>
                    <a:lnTo>
                      <a:pt x="32" y="126"/>
                    </a:lnTo>
                    <a:lnTo>
                      <a:pt x="27" y="130"/>
                    </a:lnTo>
                    <a:lnTo>
                      <a:pt x="21" y="133"/>
                    </a:lnTo>
                    <a:lnTo>
                      <a:pt x="16" y="138"/>
                    </a:lnTo>
                    <a:lnTo>
                      <a:pt x="9" y="142"/>
                    </a:lnTo>
                    <a:lnTo>
                      <a:pt x="4" y="145"/>
                    </a:lnTo>
                    <a:lnTo>
                      <a:pt x="2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2" y="154"/>
                    </a:lnTo>
                    <a:lnTo>
                      <a:pt x="9" y="154"/>
                    </a:lnTo>
                    <a:lnTo>
                      <a:pt x="17" y="151"/>
                    </a:lnTo>
                    <a:lnTo>
                      <a:pt x="23" y="148"/>
                    </a:lnTo>
                    <a:lnTo>
                      <a:pt x="28" y="143"/>
                    </a:lnTo>
                    <a:lnTo>
                      <a:pt x="34" y="138"/>
                    </a:lnTo>
                    <a:lnTo>
                      <a:pt x="39" y="133"/>
                    </a:lnTo>
                    <a:lnTo>
                      <a:pt x="45" y="128"/>
                    </a:lnTo>
                    <a:lnTo>
                      <a:pt x="50" y="123"/>
                    </a:lnTo>
                    <a:lnTo>
                      <a:pt x="55" y="118"/>
                    </a:lnTo>
                    <a:lnTo>
                      <a:pt x="61" y="112"/>
                    </a:lnTo>
                    <a:lnTo>
                      <a:pt x="65" y="107"/>
                    </a:lnTo>
                    <a:lnTo>
                      <a:pt x="69" y="101"/>
                    </a:lnTo>
                    <a:lnTo>
                      <a:pt x="81" y="75"/>
                    </a:lnTo>
                    <a:lnTo>
                      <a:pt x="85" y="51"/>
                    </a:lnTo>
                    <a:lnTo>
                      <a:pt x="81" y="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6" name="Freeform 231"/>
              <p:cNvSpPr>
                <a:spLocks/>
              </p:cNvSpPr>
              <p:nvPr/>
            </p:nvSpPr>
            <p:spPr bwMode="auto">
              <a:xfrm>
                <a:off x="5313" y="1388"/>
                <a:ext cx="98" cy="75"/>
              </a:xfrm>
              <a:custGeom>
                <a:avLst/>
                <a:gdLst>
                  <a:gd name="T0" fmla="*/ 1 w 490"/>
                  <a:gd name="T1" fmla="*/ 1 h 378"/>
                  <a:gd name="T2" fmla="*/ 2 w 490"/>
                  <a:gd name="T3" fmla="*/ 3 h 378"/>
                  <a:gd name="T4" fmla="*/ 3 w 490"/>
                  <a:gd name="T5" fmla="*/ 4 h 378"/>
                  <a:gd name="T6" fmla="*/ 4 w 490"/>
                  <a:gd name="T7" fmla="*/ 6 h 378"/>
                  <a:gd name="T8" fmla="*/ 6 w 490"/>
                  <a:gd name="T9" fmla="*/ 8 h 378"/>
                  <a:gd name="T10" fmla="*/ 8 w 490"/>
                  <a:gd name="T11" fmla="*/ 9 h 378"/>
                  <a:gd name="T12" fmla="*/ 9 w 490"/>
                  <a:gd name="T13" fmla="*/ 10 h 378"/>
                  <a:gd name="T14" fmla="*/ 11 w 490"/>
                  <a:gd name="T15" fmla="*/ 12 h 378"/>
                  <a:gd name="T16" fmla="*/ 13 w 490"/>
                  <a:gd name="T17" fmla="*/ 12 h 378"/>
                  <a:gd name="T18" fmla="*/ 14 w 490"/>
                  <a:gd name="T19" fmla="*/ 13 h 378"/>
                  <a:gd name="T20" fmla="*/ 15 w 490"/>
                  <a:gd name="T21" fmla="*/ 14 h 378"/>
                  <a:gd name="T22" fmla="*/ 16 w 490"/>
                  <a:gd name="T23" fmla="*/ 14 h 378"/>
                  <a:gd name="T24" fmla="*/ 17 w 490"/>
                  <a:gd name="T25" fmla="*/ 14 h 378"/>
                  <a:gd name="T26" fmla="*/ 17 w 490"/>
                  <a:gd name="T27" fmla="*/ 14 h 378"/>
                  <a:gd name="T28" fmla="*/ 18 w 490"/>
                  <a:gd name="T29" fmla="*/ 15 h 378"/>
                  <a:gd name="T30" fmla="*/ 18 w 490"/>
                  <a:gd name="T31" fmla="*/ 15 h 378"/>
                  <a:gd name="T32" fmla="*/ 18 w 490"/>
                  <a:gd name="T33" fmla="*/ 15 h 378"/>
                  <a:gd name="T34" fmla="*/ 19 w 490"/>
                  <a:gd name="T35" fmla="*/ 15 h 378"/>
                  <a:gd name="T36" fmla="*/ 19 w 490"/>
                  <a:gd name="T37" fmla="*/ 15 h 378"/>
                  <a:gd name="T38" fmla="*/ 19 w 490"/>
                  <a:gd name="T39" fmla="*/ 15 h 378"/>
                  <a:gd name="T40" fmla="*/ 19 w 490"/>
                  <a:gd name="T41" fmla="*/ 15 h 378"/>
                  <a:gd name="T42" fmla="*/ 20 w 490"/>
                  <a:gd name="T43" fmla="*/ 14 h 378"/>
                  <a:gd name="T44" fmla="*/ 20 w 490"/>
                  <a:gd name="T45" fmla="*/ 14 h 378"/>
                  <a:gd name="T46" fmla="*/ 19 w 490"/>
                  <a:gd name="T47" fmla="*/ 14 h 378"/>
                  <a:gd name="T48" fmla="*/ 19 w 490"/>
                  <a:gd name="T49" fmla="*/ 14 h 378"/>
                  <a:gd name="T50" fmla="*/ 19 w 490"/>
                  <a:gd name="T51" fmla="*/ 14 h 378"/>
                  <a:gd name="T52" fmla="*/ 19 w 490"/>
                  <a:gd name="T53" fmla="*/ 14 h 378"/>
                  <a:gd name="T54" fmla="*/ 18 w 490"/>
                  <a:gd name="T55" fmla="*/ 14 h 378"/>
                  <a:gd name="T56" fmla="*/ 18 w 490"/>
                  <a:gd name="T57" fmla="*/ 13 h 378"/>
                  <a:gd name="T58" fmla="*/ 18 w 490"/>
                  <a:gd name="T59" fmla="*/ 13 h 378"/>
                  <a:gd name="T60" fmla="*/ 17 w 490"/>
                  <a:gd name="T61" fmla="*/ 13 h 378"/>
                  <a:gd name="T62" fmla="*/ 16 w 490"/>
                  <a:gd name="T63" fmla="*/ 13 h 378"/>
                  <a:gd name="T64" fmla="*/ 14 w 490"/>
                  <a:gd name="T65" fmla="*/ 12 h 378"/>
                  <a:gd name="T66" fmla="*/ 13 w 490"/>
                  <a:gd name="T67" fmla="*/ 12 h 378"/>
                  <a:gd name="T68" fmla="*/ 12 w 490"/>
                  <a:gd name="T69" fmla="*/ 11 h 378"/>
                  <a:gd name="T70" fmla="*/ 10 w 490"/>
                  <a:gd name="T71" fmla="*/ 10 h 378"/>
                  <a:gd name="T72" fmla="*/ 8 w 490"/>
                  <a:gd name="T73" fmla="*/ 9 h 378"/>
                  <a:gd name="T74" fmla="*/ 6 w 490"/>
                  <a:gd name="T75" fmla="*/ 7 h 378"/>
                  <a:gd name="T76" fmla="*/ 5 w 490"/>
                  <a:gd name="T77" fmla="*/ 6 h 378"/>
                  <a:gd name="T78" fmla="*/ 3 w 490"/>
                  <a:gd name="T79" fmla="*/ 4 h 378"/>
                  <a:gd name="T80" fmla="*/ 2 w 490"/>
                  <a:gd name="T81" fmla="*/ 3 h 378"/>
                  <a:gd name="T82" fmla="*/ 1 w 490"/>
                  <a:gd name="T83" fmla="*/ 1 h 378"/>
                  <a:gd name="T84" fmla="*/ 0 w 490"/>
                  <a:gd name="T85" fmla="*/ 0 h 378"/>
                  <a:gd name="T86" fmla="*/ 0 w 490"/>
                  <a:gd name="T87" fmla="*/ 0 h 378"/>
                  <a:gd name="T88" fmla="*/ 0 w 490"/>
                  <a:gd name="T89" fmla="*/ 0 h 3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0"/>
                  <a:gd name="T136" fmla="*/ 0 h 378"/>
                  <a:gd name="T137" fmla="*/ 490 w 490"/>
                  <a:gd name="T138" fmla="*/ 378 h 3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0" h="378">
                    <a:moveTo>
                      <a:pt x="0" y="1"/>
                    </a:moveTo>
                    <a:lnTo>
                      <a:pt x="14" y="24"/>
                    </a:lnTo>
                    <a:lnTo>
                      <a:pt x="29" y="47"/>
                    </a:lnTo>
                    <a:lnTo>
                      <a:pt x="44" y="69"/>
                    </a:lnTo>
                    <a:lnTo>
                      <a:pt x="60" y="90"/>
                    </a:lnTo>
                    <a:lnTo>
                      <a:pt x="77" y="112"/>
                    </a:lnTo>
                    <a:lnTo>
                      <a:pt x="93" y="133"/>
                    </a:lnTo>
                    <a:lnTo>
                      <a:pt x="111" y="154"/>
                    </a:lnTo>
                    <a:lnTo>
                      <a:pt x="130" y="173"/>
                    </a:lnTo>
                    <a:lnTo>
                      <a:pt x="148" y="193"/>
                    </a:lnTo>
                    <a:lnTo>
                      <a:pt x="168" y="212"/>
                    </a:lnTo>
                    <a:lnTo>
                      <a:pt x="188" y="229"/>
                    </a:lnTo>
                    <a:lnTo>
                      <a:pt x="208" y="247"/>
                    </a:lnTo>
                    <a:lnTo>
                      <a:pt x="230" y="264"/>
                    </a:lnTo>
                    <a:lnTo>
                      <a:pt x="252" y="280"/>
                    </a:lnTo>
                    <a:lnTo>
                      <a:pt x="275" y="295"/>
                    </a:lnTo>
                    <a:lnTo>
                      <a:pt x="298" y="309"/>
                    </a:lnTo>
                    <a:lnTo>
                      <a:pt x="313" y="317"/>
                    </a:lnTo>
                    <a:lnTo>
                      <a:pt x="327" y="325"/>
                    </a:lnTo>
                    <a:lnTo>
                      <a:pt x="342" y="332"/>
                    </a:lnTo>
                    <a:lnTo>
                      <a:pt x="357" y="339"/>
                    </a:lnTo>
                    <a:lnTo>
                      <a:pt x="372" y="346"/>
                    </a:lnTo>
                    <a:lnTo>
                      <a:pt x="387" y="352"/>
                    </a:lnTo>
                    <a:lnTo>
                      <a:pt x="403" y="358"/>
                    </a:lnTo>
                    <a:lnTo>
                      <a:pt x="418" y="363"/>
                    </a:lnTo>
                    <a:lnTo>
                      <a:pt x="423" y="364"/>
                    </a:lnTo>
                    <a:lnTo>
                      <a:pt x="427" y="366"/>
                    </a:lnTo>
                    <a:lnTo>
                      <a:pt x="432" y="367"/>
                    </a:lnTo>
                    <a:lnTo>
                      <a:pt x="436" y="370"/>
                    </a:lnTo>
                    <a:lnTo>
                      <a:pt x="441" y="371"/>
                    </a:lnTo>
                    <a:lnTo>
                      <a:pt x="446" y="373"/>
                    </a:lnTo>
                    <a:lnTo>
                      <a:pt x="451" y="374"/>
                    </a:lnTo>
                    <a:lnTo>
                      <a:pt x="456" y="375"/>
                    </a:lnTo>
                    <a:lnTo>
                      <a:pt x="459" y="376"/>
                    </a:lnTo>
                    <a:lnTo>
                      <a:pt x="463" y="376"/>
                    </a:lnTo>
                    <a:lnTo>
                      <a:pt x="466" y="377"/>
                    </a:lnTo>
                    <a:lnTo>
                      <a:pt x="469" y="377"/>
                    </a:lnTo>
                    <a:lnTo>
                      <a:pt x="472" y="377"/>
                    </a:lnTo>
                    <a:lnTo>
                      <a:pt x="476" y="378"/>
                    </a:lnTo>
                    <a:lnTo>
                      <a:pt x="477" y="377"/>
                    </a:lnTo>
                    <a:lnTo>
                      <a:pt x="474" y="376"/>
                    </a:lnTo>
                    <a:lnTo>
                      <a:pt x="481" y="375"/>
                    </a:lnTo>
                    <a:lnTo>
                      <a:pt x="488" y="370"/>
                    </a:lnTo>
                    <a:lnTo>
                      <a:pt x="490" y="362"/>
                    </a:lnTo>
                    <a:lnTo>
                      <a:pt x="486" y="357"/>
                    </a:lnTo>
                    <a:lnTo>
                      <a:pt x="489" y="358"/>
                    </a:lnTo>
                    <a:lnTo>
                      <a:pt x="488" y="357"/>
                    </a:lnTo>
                    <a:lnTo>
                      <a:pt x="486" y="356"/>
                    </a:lnTo>
                    <a:lnTo>
                      <a:pt x="484" y="355"/>
                    </a:lnTo>
                    <a:lnTo>
                      <a:pt x="481" y="353"/>
                    </a:lnTo>
                    <a:lnTo>
                      <a:pt x="478" y="352"/>
                    </a:lnTo>
                    <a:lnTo>
                      <a:pt x="475" y="351"/>
                    </a:lnTo>
                    <a:lnTo>
                      <a:pt x="472" y="350"/>
                    </a:lnTo>
                    <a:lnTo>
                      <a:pt x="468" y="349"/>
                    </a:lnTo>
                    <a:lnTo>
                      <a:pt x="463" y="348"/>
                    </a:lnTo>
                    <a:lnTo>
                      <a:pt x="459" y="346"/>
                    </a:lnTo>
                    <a:lnTo>
                      <a:pt x="455" y="345"/>
                    </a:lnTo>
                    <a:lnTo>
                      <a:pt x="450" y="343"/>
                    </a:lnTo>
                    <a:lnTo>
                      <a:pt x="446" y="342"/>
                    </a:lnTo>
                    <a:lnTo>
                      <a:pt x="440" y="340"/>
                    </a:lnTo>
                    <a:lnTo>
                      <a:pt x="436" y="339"/>
                    </a:lnTo>
                    <a:lnTo>
                      <a:pt x="421" y="334"/>
                    </a:lnTo>
                    <a:lnTo>
                      <a:pt x="406" y="329"/>
                    </a:lnTo>
                    <a:lnTo>
                      <a:pt x="390" y="323"/>
                    </a:lnTo>
                    <a:lnTo>
                      <a:pt x="376" y="316"/>
                    </a:lnTo>
                    <a:lnTo>
                      <a:pt x="361" y="309"/>
                    </a:lnTo>
                    <a:lnTo>
                      <a:pt x="346" y="303"/>
                    </a:lnTo>
                    <a:lnTo>
                      <a:pt x="332" y="296"/>
                    </a:lnTo>
                    <a:lnTo>
                      <a:pt x="318" y="289"/>
                    </a:lnTo>
                    <a:lnTo>
                      <a:pt x="294" y="275"/>
                    </a:lnTo>
                    <a:lnTo>
                      <a:pt x="271" y="262"/>
                    </a:lnTo>
                    <a:lnTo>
                      <a:pt x="247" y="248"/>
                    </a:lnTo>
                    <a:lnTo>
                      <a:pt x="225" y="233"/>
                    </a:lnTo>
                    <a:lnTo>
                      <a:pt x="203" y="216"/>
                    </a:lnTo>
                    <a:lnTo>
                      <a:pt x="182" y="200"/>
                    </a:lnTo>
                    <a:lnTo>
                      <a:pt x="160" y="182"/>
                    </a:lnTo>
                    <a:lnTo>
                      <a:pt x="141" y="165"/>
                    </a:lnTo>
                    <a:lnTo>
                      <a:pt x="121" y="147"/>
                    </a:lnTo>
                    <a:lnTo>
                      <a:pt x="101" y="127"/>
                    </a:lnTo>
                    <a:lnTo>
                      <a:pt x="83" y="108"/>
                    </a:lnTo>
                    <a:lnTo>
                      <a:pt x="65" y="87"/>
                    </a:lnTo>
                    <a:lnTo>
                      <a:pt x="48" y="66"/>
                    </a:lnTo>
                    <a:lnTo>
                      <a:pt x="32" y="44"/>
                    </a:lnTo>
                    <a:lnTo>
                      <a:pt x="15" y="2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7" name="Freeform 232"/>
              <p:cNvSpPr>
                <a:spLocks/>
              </p:cNvSpPr>
              <p:nvPr/>
            </p:nvSpPr>
            <p:spPr bwMode="auto">
              <a:xfrm>
                <a:off x="5328" y="1366"/>
                <a:ext cx="90" cy="66"/>
              </a:xfrm>
              <a:custGeom>
                <a:avLst/>
                <a:gdLst>
                  <a:gd name="T0" fmla="*/ 0 w 449"/>
                  <a:gd name="T1" fmla="*/ 0 h 332"/>
                  <a:gd name="T2" fmla="*/ 1 w 449"/>
                  <a:gd name="T3" fmla="*/ 1 h 332"/>
                  <a:gd name="T4" fmla="*/ 1 w 449"/>
                  <a:gd name="T5" fmla="*/ 2 h 332"/>
                  <a:gd name="T6" fmla="*/ 1 w 449"/>
                  <a:gd name="T7" fmla="*/ 2 h 332"/>
                  <a:gd name="T8" fmla="*/ 2 w 449"/>
                  <a:gd name="T9" fmla="*/ 2 h 332"/>
                  <a:gd name="T10" fmla="*/ 2 w 449"/>
                  <a:gd name="T11" fmla="*/ 3 h 332"/>
                  <a:gd name="T12" fmla="*/ 3 w 449"/>
                  <a:gd name="T13" fmla="*/ 3 h 332"/>
                  <a:gd name="T14" fmla="*/ 4 w 449"/>
                  <a:gd name="T15" fmla="*/ 4 h 332"/>
                  <a:gd name="T16" fmla="*/ 4 w 449"/>
                  <a:gd name="T17" fmla="*/ 4 h 332"/>
                  <a:gd name="T18" fmla="*/ 5 w 449"/>
                  <a:gd name="T19" fmla="*/ 5 h 332"/>
                  <a:gd name="T20" fmla="*/ 6 w 449"/>
                  <a:gd name="T21" fmla="*/ 5 h 332"/>
                  <a:gd name="T22" fmla="*/ 7 w 449"/>
                  <a:gd name="T23" fmla="*/ 5 h 332"/>
                  <a:gd name="T24" fmla="*/ 8 w 449"/>
                  <a:gd name="T25" fmla="*/ 5 h 332"/>
                  <a:gd name="T26" fmla="*/ 9 w 449"/>
                  <a:gd name="T27" fmla="*/ 6 h 332"/>
                  <a:gd name="T28" fmla="*/ 10 w 449"/>
                  <a:gd name="T29" fmla="*/ 6 h 332"/>
                  <a:gd name="T30" fmla="*/ 11 w 449"/>
                  <a:gd name="T31" fmla="*/ 6 h 332"/>
                  <a:gd name="T32" fmla="*/ 12 w 449"/>
                  <a:gd name="T33" fmla="*/ 7 h 332"/>
                  <a:gd name="T34" fmla="*/ 13 w 449"/>
                  <a:gd name="T35" fmla="*/ 7 h 332"/>
                  <a:gd name="T36" fmla="*/ 14 w 449"/>
                  <a:gd name="T37" fmla="*/ 8 h 332"/>
                  <a:gd name="T38" fmla="*/ 15 w 449"/>
                  <a:gd name="T39" fmla="*/ 9 h 332"/>
                  <a:gd name="T40" fmla="*/ 17 w 449"/>
                  <a:gd name="T41" fmla="*/ 11 h 332"/>
                  <a:gd name="T42" fmla="*/ 18 w 449"/>
                  <a:gd name="T43" fmla="*/ 12 h 332"/>
                  <a:gd name="T44" fmla="*/ 18 w 449"/>
                  <a:gd name="T45" fmla="*/ 13 h 332"/>
                  <a:gd name="T46" fmla="*/ 18 w 449"/>
                  <a:gd name="T47" fmla="*/ 13 h 332"/>
                  <a:gd name="T48" fmla="*/ 18 w 449"/>
                  <a:gd name="T49" fmla="*/ 12 h 332"/>
                  <a:gd name="T50" fmla="*/ 17 w 449"/>
                  <a:gd name="T51" fmla="*/ 11 h 332"/>
                  <a:gd name="T52" fmla="*/ 16 w 449"/>
                  <a:gd name="T53" fmla="*/ 9 h 332"/>
                  <a:gd name="T54" fmla="*/ 15 w 449"/>
                  <a:gd name="T55" fmla="*/ 8 h 332"/>
                  <a:gd name="T56" fmla="*/ 13 w 449"/>
                  <a:gd name="T57" fmla="*/ 7 h 332"/>
                  <a:gd name="T58" fmla="*/ 12 w 449"/>
                  <a:gd name="T59" fmla="*/ 6 h 332"/>
                  <a:gd name="T60" fmla="*/ 10 w 449"/>
                  <a:gd name="T61" fmla="*/ 5 h 332"/>
                  <a:gd name="T62" fmla="*/ 8 w 449"/>
                  <a:gd name="T63" fmla="*/ 5 h 332"/>
                  <a:gd name="T64" fmla="*/ 7 w 449"/>
                  <a:gd name="T65" fmla="*/ 5 h 332"/>
                  <a:gd name="T66" fmla="*/ 6 w 449"/>
                  <a:gd name="T67" fmla="*/ 4 h 332"/>
                  <a:gd name="T68" fmla="*/ 5 w 449"/>
                  <a:gd name="T69" fmla="*/ 4 h 332"/>
                  <a:gd name="T70" fmla="*/ 4 w 449"/>
                  <a:gd name="T71" fmla="*/ 3 h 332"/>
                  <a:gd name="T72" fmla="*/ 3 w 449"/>
                  <a:gd name="T73" fmla="*/ 3 h 332"/>
                  <a:gd name="T74" fmla="*/ 2 w 449"/>
                  <a:gd name="T75" fmla="*/ 3 h 332"/>
                  <a:gd name="T76" fmla="*/ 2 w 449"/>
                  <a:gd name="T77" fmla="*/ 2 h 332"/>
                  <a:gd name="T78" fmla="*/ 1 w 449"/>
                  <a:gd name="T79" fmla="*/ 2 h 332"/>
                  <a:gd name="T80" fmla="*/ 1 w 449"/>
                  <a:gd name="T81" fmla="*/ 2 h 332"/>
                  <a:gd name="T82" fmla="*/ 1 w 449"/>
                  <a:gd name="T83" fmla="*/ 1 h 332"/>
                  <a:gd name="T84" fmla="*/ 0 w 449"/>
                  <a:gd name="T85" fmla="*/ 1 h 332"/>
                  <a:gd name="T86" fmla="*/ 0 w 449"/>
                  <a:gd name="T87" fmla="*/ 0 h 332"/>
                  <a:gd name="T88" fmla="*/ 0 w 449"/>
                  <a:gd name="T89" fmla="*/ 0 h 332"/>
                  <a:gd name="T90" fmla="*/ 0 w 449"/>
                  <a:gd name="T91" fmla="*/ 0 h 332"/>
                  <a:gd name="T92" fmla="*/ 0 w 449"/>
                  <a:gd name="T93" fmla="*/ 0 h 3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9"/>
                  <a:gd name="T142" fmla="*/ 0 h 332"/>
                  <a:gd name="T143" fmla="*/ 449 w 449"/>
                  <a:gd name="T144" fmla="*/ 332 h 3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9" h="332">
                    <a:moveTo>
                      <a:pt x="0" y="1"/>
                    </a:moveTo>
                    <a:lnTo>
                      <a:pt x="6" y="10"/>
                    </a:lnTo>
                    <a:lnTo>
                      <a:pt x="12" y="19"/>
                    </a:lnTo>
                    <a:lnTo>
                      <a:pt x="18" y="28"/>
                    </a:lnTo>
                    <a:lnTo>
                      <a:pt x="25" y="37"/>
                    </a:lnTo>
                    <a:lnTo>
                      <a:pt x="28" y="41"/>
                    </a:lnTo>
                    <a:lnTo>
                      <a:pt x="32" y="45"/>
                    </a:lnTo>
                    <a:lnTo>
                      <a:pt x="36" y="50"/>
                    </a:lnTo>
                    <a:lnTo>
                      <a:pt x="40" y="54"/>
                    </a:lnTo>
                    <a:lnTo>
                      <a:pt x="45" y="58"/>
                    </a:lnTo>
                    <a:lnTo>
                      <a:pt x="49" y="63"/>
                    </a:lnTo>
                    <a:lnTo>
                      <a:pt x="53" y="66"/>
                    </a:lnTo>
                    <a:lnTo>
                      <a:pt x="57" y="70"/>
                    </a:lnTo>
                    <a:lnTo>
                      <a:pt x="67" y="78"/>
                    </a:lnTo>
                    <a:lnTo>
                      <a:pt x="77" y="86"/>
                    </a:lnTo>
                    <a:lnTo>
                      <a:pt x="89" y="93"/>
                    </a:lnTo>
                    <a:lnTo>
                      <a:pt x="100" y="100"/>
                    </a:lnTo>
                    <a:lnTo>
                      <a:pt x="111" y="106"/>
                    </a:lnTo>
                    <a:lnTo>
                      <a:pt x="122" y="113"/>
                    </a:lnTo>
                    <a:lnTo>
                      <a:pt x="133" y="118"/>
                    </a:lnTo>
                    <a:lnTo>
                      <a:pt x="146" y="123"/>
                    </a:lnTo>
                    <a:lnTo>
                      <a:pt x="157" y="127"/>
                    </a:lnTo>
                    <a:lnTo>
                      <a:pt x="168" y="131"/>
                    </a:lnTo>
                    <a:lnTo>
                      <a:pt x="179" y="133"/>
                    </a:lnTo>
                    <a:lnTo>
                      <a:pt x="191" y="136"/>
                    </a:lnTo>
                    <a:lnTo>
                      <a:pt x="203" y="138"/>
                    </a:lnTo>
                    <a:lnTo>
                      <a:pt x="214" y="141"/>
                    </a:lnTo>
                    <a:lnTo>
                      <a:pt x="226" y="143"/>
                    </a:lnTo>
                    <a:lnTo>
                      <a:pt x="238" y="146"/>
                    </a:lnTo>
                    <a:lnTo>
                      <a:pt x="249" y="150"/>
                    </a:lnTo>
                    <a:lnTo>
                      <a:pt x="260" y="153"/>
                    </a:lnTo>
                    <a:lnTo>
                      <a:pt x="271" y="158"/>
                    </a:lnTo>
                    <a:lnTo>
                      <a:pt x="283" y="163"/>
                    </a:lnTo>
                    <a:lnTo>
                      <a:pt x="293" y="168"/>
                    </a:lnTo>
                    <a:lnTo>
                      <a:pt x="304" y="173"/>
                    </a:lnTo>
                    <a:lnTo>
                      <a:pt x="314" y="178"/>
                    </a:lnTo>
                    <a:lnTo>
                      <a:pt x="325" y="184"/>
                    </a:lnTo>
                    <a:lnTo>
                      <a:pt x="345" y="197"/>
                    </a:lnTo>
                    <a:lnTo>
                      <a:pt x="364" y="213"/>
                    </a:lnTo>
                    <a:lnTo>
                      <a:pt x="382" y="230"/>
                    </a:lnTo>
                    <a:lnTo>
                      <a:pt x="398" y="248"/>
                    </a:lnTo>
                    <a:lnTo>
                      <a:pt x="412" y="267"/>
                    </a:lnTo>
                    <a:lnTo>
                      <a:pt x="425" y="287"/>
                    </a:lnTo>
                    <a:lnTo>
                      <a:pt x="437" y="309"/>
                    </a:lnTo>
                    <a:lnTo>
                      <a:pt x="447" y="331"/>
                    </a:lnTo>
                    <a:lnTo>
                      <a:pt x="448" y="332"/>
                    </a:lnTo>
                    <a:lnTo>
                      <a:pt x="449" y="331"/>
                    </a:lnTo>
                    <a:lnTo>
                      <a:pt x="449" y="330"/>
                    </a:lnTo>
                    <a:lnTo>
                      <a:pt x="441" y="309"/>
                    </a:lnTo>
                    <a:lnTo>
                      <a:pt x="432" y="287"/>
                    </a:lnTo>
                    <a:lnTo>
                      <a:pt x="421" y="267"/>
                    </a:lnTo>
                    <a:lnTo>
                      <a:pt x="409" y="248"/>
                    </a:lnTo>
                    <a:lnTo>
                      <a:pt x="396" y="230"/>
                    </a:lnTo>
                    <a:lnTo>
                      <a:pt x="382" y="213"/>
                    </a:lnTo>
                    <a:lnTo>
                      <a:pt x="365" y="196"/>
                    </a:lnTo>
                    <a:lnTo>
                      <a:pt x="347" y="181"/>
                    </a:lnTo>
                    <a:lnTo>
                      <a:pt x="329" y="169"/>
                    </a:lnTo>
                    <a:lnTo>
                      <a:pt x="310" y="158"/>
                    </a:lnTo>
                    <a:lnTo>
                      <a:pt x="290" y="148"/>
                    </a:lnTo>
                    <a:lnTo>
                      <a:pt x="270" y="141"/>
                    </a:lnTo>
                    <a:lnTo>
                      <a:pt x="250" y="134"/>
                    </a:lnTo>
                    <a:lnTo>
                      <a:pt x="229" y="129"/>
                    </a:lnTo>
                    <a:lnTo>
                      <a:pt x="207" y="124"/>
                    </a:lnTo>
                    <a:lnTo>
                      <a:pt x="186" y="119"/>
                    </a:lnTo>
                    <a:lnTo>
                      <a:pt x="172" y="116"/>
                    </a:lnTo>
                    <a:lnTo>
                      <a:pt x="158" y="112"/>
                    </a:lnTo>
                    <a:lnTo>
                      <a:pt x="145" y="107"/>
                    </a:lnTo>
                    <a:lnTo>
                      <a:pt x="132" y="102"/>
                    </a:lnTo>
                    <a:lnTo>
                      <a:pt x="119" y="97"/>
                    </a:lnTo>
                    <a:lnTo>
                      <a:pt x="106" y="92"/>
                    </a:lnTo>
                    <a:lnTo>
                      <a:pt x="94" y="86"/>
                    </a:lnTo>
                    <a:lnTo>
                      <a:pt x="81" y="80"/>
                    </a:lnTo>
                    <a:lnTo>
                      <a:pt x="74" y="76"/>
                    </a:lnTo>
                    <a:lnTo>
                      <a:pt x="68" y="72"/>
                    </a:lnTo>
                    <a:lnTo>
                      <a:pt x="62" y="68"/>
                    </a:lnTo>
                    <a:lnTo>
                      <a:pt x="56" y="63"/>
                    </a:lnTo>
                    <a:lnTo>
                      <a:pt x="50" y="57"/>
                    </a:lnTo>
                    <a:lnTo>
                      <a:pt x="44" y="53"/>
                    </a:lnTo>
                    <a:lnTo>
                      <a:pt x="37" y="48"/>
                    </a:lnTo>
                    <a:lnTo>
                      <a:pt x="32" y="43"/>
                    </a:lnTo>
                    <a:lnTo>
                      <a:pt x="27" y="38"/>
                    </a:lnTo>
                    <a:lnTo>
                      <a:pt x="23" y="33"/>
                    </a:lnTo>
                    <a:lnTo>
                      <a:pt x="19" y="28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" name="Freeform 233"/>
              <p:cNvSpPr>
                <a:spLocks/>
              </p:cNvSpPr>
              <p:nvPr/>
            </p:nvSpPr>
            <p:spPr bwMode="auto">
              <a:xfrm>
                <a:off x="5432" y="1333"/>
                <a:ext cx="23" cy="33"/>
              </a:xfrm>
              <a:custGeom>
                <a:avLst/>
                <a:gdLst>
                  <a:gd name="T0" fmla="*/ 5 w 115"/>
                  <a:gd name="T1" fmla="*/ 0 h 168"/>
                  <a:gd name="T2" fmla="*/ 4 w 115"/>
                  <a:gd name="T3" fmla="*/ 0 h 168"/>
                  <a:gd name="T4" fmla="*/ 4 w 115"/>
                  <a:gd name="T5" fmla="*/ 1 h 168"/>
                  <a:gd name="T6" fmla="*/ 4 w 115"/>
                  <a:gd name="T7" fmla="*/ 1 h 168"/>
                  <a:gd name="T8" fmla="*/ 4 w 115"/>
                  <a:gd name="T9" fmla="*/ 2 h 168"/>
                  <a:gd name="T10" fmla="*/ 4 w 115"/>
                  <a:gd name="T11" fmla="*/ 2 h 168"/>
                  <a:gd name="T12" fmla="*/ 3 w 115"/>
                  <a:gd name="T13" fmla="*/ 2 h 168"/>
                  <a:gd name="T14" fmla="*/ 3 w 115"/>
                  <a:gd name="T15" fmla="*/ 3 h 168"/>
                  <a:gd name="T16" fmla="*/ 3 w 115"/>
                  <a:gd name="T17" fmla="*/ 3 h 168"/>
                  <a:gd name="T18" fmla="*/ 3 w 115"/>
                  <a:gd name="T19" fmla="*/ 4 h 168"/>
                  <a:gd name="T20" fmla="*/ 2 w 115"/>
                  <a:gd name="T21" fmla="*/ 4 h 168"/>
                  <a:gd name="T22" fmla="*/ 2 w 115"/>
                  <a:gd name="T23" fmla="*/ 4 h 168"/>
                  <a:gd name="T24" fmla="*/ 2 w 115"/>
                  <a:gd name="T25" fmla="*/ 5 h 168"/>
                  <a:gd name="T26" fmla="*/ 1 w 115"/>
                  <a:gd name="T27" fmla="*/ 5 h 168"/>
                  <a:gd name="T28" fmla="*/ 1 w 115"/>
                  <a:gd name="T29" fmla="*/ 5 h 168"/>
                  <a:gd name="T30" fmla="*/ 0 w 115"/>
                  <a:gd name="T31" fmla="*/ 6 h 168"/>
                  <a:gd name="T32" fmla="*/ 0 w 115"/>
                  <a:gd name="T33" fmla="*/ 6 h 168"/>
                  <a:gd name="T34" fmla="*/ 0 w 115"/>
                  <a:gd name="T35" fmla="*/ 6 h 168"/>
                  <a:gd name="T36" fmla="*/ 0 w 115"/>
                  <a:gd name="T37" fmla="*/ 6 h 168"/>
                  <a:gd name="T38" fmla="*/ 0 w 115"/>
                  <a:gd name="T39" fmla="*/ 6 h 168"/>
                  <a:gd name="T40" fmla="*/ 0 w 115"/>
                  <a:gd name="T41" fmla="*/ 6 h 168"/>
                  <a:gd name="T42" fmla="*/ 1 w 115"/>
                  <a:gd name="T43" fmla="*/ 6 h 168"/>
                  <a:gd name="T44" fmla="*/ 1 w 115"/>
                  <a:gd name="T45" fmla="*/ 6 h 168"/>
                  <a:gd name="T46" fmla="*/ 1 w 115"/>
                  <a:gd name="T47" fmla="*/ 6 h 168"/>
                  <a:gd name="T48" fmla="*/ 2 w 115"/>
                  <a:gd name="T49" fmla="*/ 5 h 168"/>
                  <a:gd name="T50" fmla="*/ 2 w 115"/>
                  <a:gd name="T51" fmla="*/ 5 h 168"/>
                  <a:gd name="T52" fmla="*/ 2 w 115"/>
                  <a:gd name="T53" fmla="*/ 5 h 168"/>
                  <a:gd name="T54" fmla="*/ 2 w 115"/>
                  <a:gd name="T55" fmla="*/ 4 h 168"/>
                  <a:gd name="T56" fmla="*/ 3 w 115"/>
                  <a:gd name="T57" fmla="*/ 4 h 168"/>
                  <a:gd name="T58" fmla="*/ 3 w 115"/>
                  <a:gd name="T59" fmla="*/ 3 h 168"/>
                  <a:gd name="T60" fmla="*/ 3 w 115"/>
                  <a:gd name="T61" fmla="*/ 3 h 168"/>
                  <a:gd name="T62" fmla="*/ 3 w 115"/>
                  <a:gd name="T63" fmla="*/ 2 h 168"/>
                  <a:gd name="T64" fmla="*/ 4 w 115"/>
                  <a:gd name="T65" fmla="*/ 2 h 168"/>
                  <a:gd name="T66" fmla="*/ 4 w 115"/>
                  <a:gd name="T67" fmla="*/ 1 h 168"/>
                  <a:gd name="T68" fmla="*/ 4 w 115"/>
                  <a:gd name="T69" fmla="*/ 1 h 168"/>
                  <a:gd name="T70" fmla="*/ 4 w 115"/>
                  <a:gd name="T71" fmla="*/ 0 h 168"/>
                  <a:gd name="T72" fmla="*/ 5 w 115"/>
                  <a:gd name="T73" fmla="*/ 0 h 168"/>
                  <a:gd name="T74" fmla="*/ 5 w 115"/>
                  <a:gd name="T75" fmla="*/ 0 h 168"/>
                  <a:gd name="T76" fmla="*/ 5 w 115"/>
                  <a:gd name="T77" fmla="*/ 0 h 168"/>
                  <a:gd name="T78" fmla="*/ 5 w 115"/>
                  <a:gd name="T79" fmla="*/ 0 h 168"/>
                  <a:gd name="T80" fmla="*/ 5 w 115"/>
                  <a:gd name="T81" fmla="*/ 0 h 168"/>
                  <a:gd name="T82" fmla="*/ 5 w 115"/>
                  <a:gd name="T83" fmla="*/ 0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5"/>
                  <a:gd name="T127" fmla="*/ 0 h 168"/>
                  <a:gd name="T128" fmla="*/ 115 w 115"/>
                  <a:gd name="T129" fmla="*/ 168 h 1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5" h="168">
                    <a:moveTo>
                      <a:pt x="115" y="0"/>
                    </a:moveTo>
                    <a:lnTo>
                      <a:pt x="109" y="10"/>
                    </a:lnTo>
                    <a:lnTo>
                      <a:pt x="104" y="20"/>
                    </a:lnTo>
                    <a:lnTo>
                      <a:pt x="99" y="30"/>
                    </a:lnTo>
                    <a:lnTo>
                      <a:pt x="94" y="40"/>
                    </a:lnTo>
                    <a:lnTo>
                      <a:pt x="88" y="51"/>
                    </a:lnTo>
                    <a:lnTo>
                      <a:pt x="83" y="62"/>
                    </a:lnTo>
                    <a:lnTo>
                      <a:pt x="77" y="72"/>
                    </a:lnTo>
                    <a:lnTo>
                      <a:pt x="71" y="82"/>
                    </a:lnTo>
                    <a:lnTo>
                      <a:pt x="64" y="93"/>
                    </a:lnTo>
                    <a:lnTo>
                      <a:pt x="57" y="103"/>
                    </a:lnTo>
                    <a:lnTo>
                      <a:pt x="48" y="112"/>
                    </a:lnTo>
                    <a:lnTo>
                      <a:pt x="40" y="121"/>
                    </a:lnTo>
                    <a:lnTo>
                      <a:pt x="30" y="129"/>
                    </a:lnTo>
                    <a:lnTo>
                      <a:pt x="21" y="138"/>
                    </a:lnTo>
                    <a:lnTo>
                      <a:pt x="12" y="147"/>
                    </a:lnTo>
                    <a:lnTo>
                      <a:pt x="3" y="155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6" y="168"/>
                    </a:lnTo>
                    <a:lnTo>
                      <a:pt x="15" y="162"/>
                    </a:lnTo>
                    <a:lnTo>
                      <a:pt x="24" y="155"/>
                    </a:lnTo>
                    <a:lnTo>
                      <a:pt x="33" y="147"/>
                    </a:lnTo>
                    <a:lnTo>
                      <a:pt x="40" y="138"/>
                    </a:lnTo>
                    <a:lnTo>
                      <a:pt x="48" y="128"/>
                    </a:lnTo>
                    <a:lnTo>
                      <a:pt x="54" y="119"/>
                    </a:lnTo>
                    <a:lnTo>
                      <a:pt x="61" y="110"/>
                    </a:lnTo>
                    <a:lnTo>
                      <a:pt x="67" y="101"/>
                    </a:lnTo>
                    <a:lnTo>
                      <a:pt x="74" y="88"/>
                    </a:lnTo>
                    <a:lnTo>
                      <a:pt x="81" y="76"/>
                    </a:lnTo>
                    <a:lnTo>
                      <a:pt x="87" y="63"/>
                    </a:lnTo>
                    <a:lnTo>
                      <a:pt x="92" y="51"/>
                    </a:lnTo>
                    <a:lnTo>
                      <a:pt x="97" y="37"/>
                    </a:lnTo>
                    <a:lnTo>
                      <a:pt x="103" y="25"/>
                    </a:lnTo>
                    <a:lnTo>
                      <a:pt x="109" y="1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" name="Freeform 234"/>
              <p:cNvSpPr>
                <a:spLocks/>
              </p:cNvSpPr>
              <p:nvPr/>
            </p:nvSpPr>
            <p:spPr bwMode="auto">
              <a:xfrm>
                <a:off x="5407" y="1441"/>
                <a:ext cx="37" cy="21"/>
              </a:xfrm>
              <a:custGeom>
                <a:avLst/>
                <a:gdLst>
                  <a:gd name="T0" fmla="*/ 7 w 185"/>
                  <a:gd name="T1" fmla="*/ 0 h 103"/>
                  <a:gd name="T2" fmla="*/ 7 w 185"/>
                  <a:gd name="T3" fmla="*/ 0 h 103"/>
                  <a:gd name="T4" fmla="*/ 6 w 185"/>
                  <a:gd name="T5" fmla="*/ 1 h 103"/>
                  <a:gd name="T6" fmla="*/ 6 w 185"/>
                  <a:gd name="T7" fmla="*/ 1 h 103"/>
                  <a:gd name="T8" fmla="*/ 5 w 185"/>
                  <a:gd name="T9" fmla="*/ 1 h 103"/>
                  <a:gd name="T10" fmla="*/ 5 w 185"/>
                  <a:gd name="T11" fmla="*/ 2 h 103"/>
                  <a:gd name="T12" fmla="*/ 4 w 185"/>
                  <a:gd name="T13" fmla="*/ 2 h 103"/>
                  <a:gd name="T14" fmla="*/ 4 w 185"/>
                  <a:gd name="T15" fmla="*/ 2 h 103"/>
                  <a:gd name="T16" fmla="*/ 3 w 185"/>
                  <a:gd name="T17" fmla="*/ 3 h 103"/>
                  <a:gd name="T18" fmla="*/ 3 w 185"/>
                  <a:gd name="T19" fmla="*/ 3 h 103"/>
                  <a:gd name="T20" fmla="*/ 3 w 185"/>
                  <a:gd name="T21" fmla="*/ 3 h 103"/>
                  <a:gd name="T22" fmla="*/ 2 w 185"/>
                  <a:gd name="T23" fmla="*/ 3 h 103"/>
                  <a:gd name="T24" fmla="*/ 2 w 185"/>
                  <a:gd name="T25" fmla="*/ 3 h 103"/>
                  <a:gd name="T26" fmla="*/ 1 w 185"/>
                  <a:gd name="T27" fmla="*/ 3 h 103"/>
                  <a:gd name="T28" fmla="*/ 1 w 185"/>
                  <a:gd name="T29" fmla="*/ 4 h 103"/>
                  <a:gd name="T30" fmla="*/ 1 w 185"/>
                  <a:gd name="T31" fmla="*/ 4 h 103"/>
                  <a:gd name="T32" fmla="*/ 0 w 185"/>
                  <a:gd name="T33" fmla="*/ 4 h 103"/>
                  <a:gd name="T34" fmla="*/ 0 w 185"/>
                  <a:gd name="T35" fmla="*/ 4 h 103"/>
                  <a:gd name="T36" fmla="*/ 0 w 185"/>
                  <a:gd name="T37" fmla="*/ 4 h 103"/>
                  <a:gd name="T38" fmla="*/ 0 w 185"/>
                  <a:gd name="T39" fmla="*/ 4 h 103"/>
                  <a:gd name="T40" fmla="*/ 0 w 185"/>
                  <a:gd name="T41" fmla="*/ 4 h 103"/>
                  <a:gd name="T42" fmla="*/ 1 w 185"/>
                  <a:gd name="T43" fmla="*/ 4 h 103"/>
                  <a:gd name="T44" fmla="*/ 1 w 185"/>
                  <a:gd name="T45" fmla="*/ 4 h 103"/>
                  <a:gd name="T46" fmla="*/ 2 w 185"/>
                  <a:gd name="T47" fmla="*/ 4 h 103"/>
                  <a:gd name="T48" fmla="*/ 2 w 185"/>
                  <a:gd name="T49" fmla="*/ 4 h 103"/>
                  <a:gd name="T50" fmla="*/ 3 w 185"/>
                  <a:gd name="T51" fmla="*/ 3 h 103"/>
                  <a:gd name="T52" fmla="*/ 3 w 185"/>
                  <a:gd name="T53" fmla="*/ 3 h 103"/>
                  <a:gd name="T54" fmla="*/ 4 w 185"/>
                  <a:gd name="T55" fmla="*/ 3 h 103"/>
                  <a:gd name="T56" fmla="*/ 4 w 185"/>
                  <a:gd name="T57" fmla="*/ 3 h 103"/>
                  <a:gd name="T58" fmla="*/ 5 w 185"/>
                  <a:gd name="T59" fmla="*/ 2 h 103"/>
                  <a:gd name="T60" fmla="*/ 5 w 185"/>
                  <a:gd name="T61" fmla="*/ 2 h 103"/>
                  <a:gd name="T62" fmla="*/ 5 w 185"/>
                  <a:gd name="T63" fmla="*/ 2 h 103"/>
                  <a:gd name="T64" fmla="*/ 6 w 185"/>
                  <a:gd name="T65" fmla="*/ 1 h 103"/>
                  <a:gd name="T66" fmla="*/ 6 w 185"/>
                  <a:gd name="T67" fmla="*/ 1 h 103"/>
                  <a:gd name="T68" fmla="*/ 7 w 185"/>
                  <a:gd name="T69" fmla="*/ 1 h 103"/>
                  <a:gd name="T70" fmla="*/ 7 w 185"/>
                  <a:gd name="T71" fmla="*/ 0 h 103"/>
                  <a:gd name="T72" fmla="*/ 7 w 185"/>
                  <a:gd name="T73" fmla="*/ 0 h 103"/>
                  <a:gd name="T74" fmla="*/ 7 w 185"/>
                  <a:gd name="T75" fmla="*/ 0 h 103"/>
                  <a:gd name="T76" fmla="*/ 7 w 185"/>
                  <a:gd name="T77" fmla="*/ 0 h 103"/>
                  <a:gd name="T78" fmla="*/ 7 w 185"/>
                  <a:gd name="T79" fmla="*/ 0 h 103"/>
                  <a:gd name="T80" fmla="*/ 7 w 185"/>
                  <a:gd name="T81" fmla="*/ 0 h 103"/>
                  <a:gd name="T82" fmla="*/ 7 w 185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5"/>
                  <a:gd name="T127" fmla="*/ 0 h 103"/>
                  <a:gd name="T128" fmla="*/ 185 w 185"/>
                  <a:gd name="T129" fmla="*/ 103 h 1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5" h="103">
                    <a:moveTo>
                      <a:pt x="185" y="0"/>
                    </a:moveTo>
                    <a:lnTo>
                      <a:pt x="173" y="9"/>
                    </a:lnTo>
                    <a:lnTo>
                      <a:pt x="159" y="17"/>
                    </a:lnTo>
                    <a:lnTo>
                      <a:pt x="147" y="26"/>
                    </a:lnTo>
                    <a:lnTo>
                      <a:pt x="135" y="34"/>
                    </a:lnTo>
                    <a:lnTo>
                      <a:pt x="123" y="42"/>
                    </a:lnTo>
                    <a:lnTo>
                      <a:pt x="110" y="50"/>
                    </a:lnTo>
                    <a:lnTo>
                      <a:pt x="98" y="58"/>
                    </a:lnTo>
                    <a:lnTo>
                      <a:pt x="86" y="64"/>
                    </a:lnTo>
                    <a:lnTo>
                      <a:pt x="75" y="69"/>
                    </a:lnTo>
                    <a:lnTo>
                      <a:pt x="64" y="73"/>
                    </a:lnTo>
                    <a:lnTo>
                      <a:pt x="55" y="77"/>
                    </a:lnTo>
                    <a:lnTo>
                      <a:pt x="45" y="80"/>
                    </a:lnTo>
                    <a:lnTo>
                      <a:pt x="36" y="84"/>
                    </a:lnTo>
                    <a:lnTo>
                      <a:pt x="26" y="87"/>
                    </a:lnTo>
                    <a:lnTo>
                      <a:pt x="15" y="90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15" y="103"/>
                    </a:lnTo>
                    <a:lnTo>
                      <a:pt x="29" y="99"/>
                    </a:lnTo>
                    <a:lnTo>
                      <a:pt x="42" y="95"/>
                    </a:lnTo>
                    <a:lnTo>
                      <a:pt x="55" y="90"/>
                    </a:lnTo>
                    <a:lnTo>
                      <a:pt x="68" y="84"/>
                    </a:lnTo>
                    <a:lnTo>
                      <a:pt x="80" y="77"/>
                    </a:lnTo>
                    <a:lnTo>
                      <a:pt x="92" y="71"/>
                    </a:lnTo>
                    <a:lnTo>
                      <a:pt x="103" y="65"/>
                    </a:lnTo>
                    <a:lnTo>
                      <a:pt x="115" y="59"/>
                    </a:lnTo>
                    <a:lnTo>
                      <a:pt x="126" y="51"/>
                    </a:lnTo>
                    <a:lnTo>
                      <a:pt x="136" y="43"/>
                    </a:lnTo>
                    <a:lnTo>
                      <a:pt x="146" y="35"/>
                    </a:lnTo>
                    <a:lnTo>
                      <a:pt x="156" y="27"/>
                    </a:lnTo>
                    <a:lnTo>
                      <a:pt x="167" y="18"/>
                    </a:lnTo>
                    <a:lnTo>
                      <a:pt x="176" y="1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0" name="Freeform 235"/>
              <p:cNvSpPr>
                <a:spLocks/>
              </p:cNvSpPr>
              <p:nvPr/>
            </p:nvSpPr>
            <p:spPr bwMode="auto">
              <a:xfrm>
                <a:off x="5278" y="1313"/>
                <a:ext cx="55" cy="62"/>
              </a:xfrm>
              <a:custGeom>
                <a:avLst/>
                <a:gdLst>
                  <a:gd name="T0" fmla="*/ 11 w 274"/>
                  <a:gd name="T1" fmla="*/ 12 h 310"/>
                  <a:gd name="T2" fmla="*/ 10 w 274"/>
                  <a:gd name="T3" fmla="*/ 11 h 310"/>
                  <a:gd name="T4" fmla="*/ 10 w 274"/>
                  <a:gd name="T5" fmla="*/ 10 h 310"/>
                  <a:gd name="T6" fmla="*/ 9 w 274"/>
                  <a:gd name="T7" fmla="*/ 8 h 310"/>
                  <a:gd name="T8" fmla="*/ 9 w 274"/>
                  <a:gd name="T9" fmla="*/ 7 h 310"/>
                  <a:gd name="T10" fmla="*/ 9 w 274"/>
                  <a:gd name="T11" fmla="*/ 7 h 310"/>
                  <a:gd name="T12" fmla="*/ 8 w 274"/>
                  <a:gd name="T13" fmla="*/ 6 h 310"/>
                  <a:gd name="T14" fmla="*/ 8 w 274"/>
                  <a:gd name="T15" fmla="*/ 5 h 310"/>
                  <a:gd name="T16" fmla="*/ 7 w 274"/>
                  <a:gd name="T17" fmla="*/ 5 h 310"/>
                  <a:gd name="T18" fmla="*/ 7 w 274"/>
                  <a:gd name="T19" fmla="*/ 4 h 310"/>
                  <a:gd name="T20" fmla="*/ 6 w 274"/>
                  <a:gd name="T21" fmla="*/ 4 h 310"/>
                  <a:gd name="T22" fmla="*/ 6 w 274"/>
                  <a:gd name="T23" fmla="*/ 4 h 310"/>
                  <a:gd name="T24" fmla="*/ 6 w 274"/>
                  <a:gd name="T25" fmla="*/ 3 h 310"/>
                  <a:gd name="T26" fmla="*/ 5 w 274"/>
                  <a:gd name="T27" fmla="*/ 3 h 310"/>
                  <a:gd name="T28" fmla="*/ 5 w 274"/>
                  <a:gd name="T29" fmla="*/ 3 h 310"/>
                  <a:gd name="T30" fmla="*/ 5 w 274"/>
                  <a:gd name="T31" fmla="*/ 3 h 310"/>
                  <a:gd name="T32" fmla="*/ 4 w 274"/>
                  <a:gd name="T33" fmla="*/ 2 h 310"/>
                  <a:gd name="T34" fmla="*/ 4 w 274"/>
                  <a:gd name="T35" fmla="*/ 2 h 310"/>
                  <a:gd name="T36" fmla="*/ 3 w 274"/>
                  <a:gd name="T37" fmla="*/ 2 h 310"/>
                  <a:gd name="T38" fmla="*/ 2 w 274"/>
                  <a:gd name="T39" fmla="*/ 2 h 310"/>
                  <a:gd name="T40" fmla="*/ 2 w 274"/>
                  <a:gd name="T41" fmla="*/ 1 h 310"/>
                  <a:gd name="T42" fmla="*/ 1 w 274"/>
                  <a:gd name="T43" fmla="*/ 1 h 310"/>
                  <a:gd name="T44" fmla="*/ 1 w 274"/>
                  <a:gd name="T45" fmla="*/ 0 h 310"/>
                  <a:gd name="T46" fmla="*/ 0 w 274"/>
                  <a:gd name="T47" fmla="*/ 0 h 310"/>
                  <a:gd name="T48" fmla="*/ 0 w 274"/>
                  <a:gd name="T49" fmla="*/ 0 h 310"/>
                  <a:gd name="T50" fmla="*/ 0 w 274"/>
                  <a:gd name="T51" fmla="*/ 0 h 310"/>
                  <a:gd name="T52" fmla="*/ 0 w 274"/>
                  <a:gd name="T53" fmla="*/ 1 h 310"/>
                  <a:gd name="T54" fmla="*/ 1 w 274"/>
                  <a:gd name="T55" fmla="*/ 1 h 310"/>
                  <a:gd name="T56" fmla="*/ 2 w 274"/>
                  <a:gd name="T57" fmla="*/ 2 h 310"/>
                  <a:gd name="T58" fmla="*/ 3 w 274"/>
                  <a:gd name="T59" fmla="*/ 2 h 310"/>
                  <a:gd name="T60" fmla="*/ 4 w 274"/>
                  <a:gd name="T61" fmla="*/ 3 h 310"/>
                  <a:gd name="T62" fmla="*/ 4 w 274"/>
                  <a:gd name="T63" fmla="*/ 3 h 310"/>
                  <a:gd name="T64" fmla="*/ 5 w 274"/>
                  <a:gd name="T65" fmla="*/ 3 h 310"/>
                  <a:gd name="T66" fmla="*/ 5 w 274"/>
                  <a:gd name="T67" fmla="*/ 3 h 310"/>
                  <a:gd name="T68" fmla="*/ 5 w 274"/>
                  <a:gd name="T69" fmla="*/ 4 h 310"/>
                  <a:gd name="T70" fmla="*/ 6 w 274"/>
                  <a:gd name="T71" fmla="*/ 4 h 310"/>
                  <a:gd name="T72" fmla="*/ 6 w 274"/>
                  <a:gd name="T73" fmla="*/ 4 h 310"/>
                  <a:gd name="T74" fmla="*/ 7 w 274"/>
                  <a:gd name="T75" fmla="*/ 5 h 310"/>
                  <a:gd name="T76" fmla="*/ 7 w 274"/>
                  <a:gd name="T77" fmla="*/ 5 h 310"/>
                  <a:gd name="T78" fmla="*/ 8 w 274"/>
                  <a:gd name="T79" fmla="*/ 6 h 310"/>
                  <a:gd name="T80" fmla="*/ 8 w 274"/>
                  <a:gd name="T81" fmla="*/ 7 h 310"/>
                  <a:gd name="T82" fmla="*/ 9 w 274"/>
                  <a:gd name="T83" fmla="*/ 8 h 310"/>
                  <a:gd name="T84" fmla="*/ 9 w 274"/>
                  <a:gd name="T85" fmla="*/ 9 h 310"/>
                  <a:gd name="T86" fmla="*/ 9 w 274"/>
                  <a:gd name="T87" fmla="*/ 10 h 310"/>
                  <a:gd name="T88" fmla="*/ 10 w 274"/>
                  <a:gd name="T89" fmla="*/ 11 h 310"/>
                  <a:gd name="T90" fmla="*/ 11 w 274"/>
                  <a:gd name="T91" fmla="*/ 12 h 310"/>
                  <a:gd name="T92" fmla="*/ 11 w 274"/>
                  <a:gd name="T93" fmla="*/ 12 h 310"/>
                  <a:gd name="T94" fmla="*/ 11 w 274"/>
                  <a:gd name="T95" fmla="*/ 12 h 310"/>
                  <a:gd name="T96" fmla="*/ 11 w 274"/>
                  <a:gd name="T97" fmla="*/ 12 h 3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4"/>
                  <a:gd name="T148" fmla="*/ 0 h 310"/>
                  <a:gd name="T149" fmla="*/ 274 w 274"/>
                  <a:gd name="T150" fmla="*/ 310 h 3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4" h="310">
                    <a:moveTo>
                      <a:pt x="274" y="310"/>
                    </a:moveTo>
                    <a:lnTo>
                      <a:pt x="266" y="296"/>
                    </a:lnTo>
                    <a:lnTo>
                      <a:pt x="258" y="283"/>
                    </a:lnTo>
                    <a:lnTo>
                      <a:pt x="252" y="268"/>
                    </a:lnTo>
                    <a:lnTo>
                      <a:pt x="245" y="254"/>
                    </a:lnTo>
                    <a:lnTo>
                      <a:pt x="239" y="241"/>
                    </a:lnTo>
                    <a:lnTo>
                      <a:pt x="233" y="225"/>
                    </a:lnTo>
                    <a:lnTo>
                      <a:pt x="228" y="211"/>
                    </a:lnTo>
                    <a:lnTo>
                      <a:pt x="223" y="196"/>
                    </a:lnTo>
                    <a:lnTo>
                      <a:pt x="220" y="185"/>
                    </a:lnTo>
                    <a:lnTo>
                      <a:pt x="217" y="174"/>
                    </a:lnTo>
                    <a:lnTo>
                      <a:pt x="214" y="164"/>
                    </a:lnTo>
                    <a:lnTo>
                      <a:pt x="210" y="153"/>
                    </a:lnTo>
                    <a:lnTo>
                      <a:pt x="206" y="142"/>
                    </a:lnTo>
                    <a:lnTo>
                      <a:pt x="199" y="133"/>
                    </a:lnTo>
                    <a:lnTo>
                      <a:pt x="192" y="125"/>
                    </a:lnTo>
                    <a:lnTo>
                      <a:pt x="184" y="118"/>
                    </a:lnTo>
                    <a:lnTo>
                      <a:pt x="179" y="114"/>
                    </a:lnTo>
                    <a:lnTo>
                      <a:pt x="174" y="111"/>
                    </a:lnTo>
                    <a:lnTo>
                      <a:pt x="169" y="107"/>
                    </a:lnTo>
                    <a:lnTo>
                      <a:pt x="164" y="103"/>
                    </a:lnTo>
                    <a:lnTo>
                      <a:pt x="159" y="100"/>
                    </a:lnTo>
                    <a:lnTo>
                      <a:pt x="152" y="95"/>
                    </a:lnTo>
                    <a:lnTo>
                      <a:pt x="147" y="92"/>
                    </a:lnTo>
                    <a:lnTo>
                      <a:pt x="142" y="88"/>
                    </a:lnTo>
                    <a:lnTo>
                      <a:pt x="138" y="85"/>
                    </a:lnTo>
                    <a:lnTo>
                      <a:pt x="134" y="81"/>
                    </a:lnTo>
                    <a:lnTo>
                      <a:pt x="131" y="77"/>
                    </a:lnTo>
                    <a:lnTo>
                      <a:pt x="127" y="73"/>
                    </a:lnTo>
                    <a:lnTo>
                      <a:pt x="123" y="70"/>
                    </a:lnTo>
                    <a:lnTo>
                      <a:pt x="119" y="66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2" y="58"/>
                    </a:lnTo>
                    <a:lnTo>
                      <a:pt x="95" y="55"/>
                    </a:lnTo>
                    <a:lnTo>
                      <a:pt x="88" y="52"/>
                    </a:lnTo>
                    <a:lnTo>
                      <a:pt x="81" y="48"/>
                    </a:lnTo>
                    <a:lnTo>
                      <a:pt x="74" y="45"/>
                    </a:lnTo>
                    <a:lnTo>
                      <a:pt x="67" y="41"/>
                    </a:lnTo>
                    <a:lnTo>
                      <a:pt x="60" y="38"/>
                    </a:lnTo>
                    <a:lnTo>
                      <a:pt x="53" y="34"/>
                    </a:lnTo>
                    <a:lnTo>
                      <a:pt x="47" y="30"/>
                    </a:lnTo>
                    <a:lnTo>
                      <a:pt x="41" y="26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5" y="12"/>
                    </a:lnTo>
                    <a:lnTo>
                      <a:pt x="19" y="8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20" y="25"/>
                    </a:lnTo>
                    <a:lnTo>
                      <a:pt x="29" y="32"/>
                    </a:lnTo>
                    <a:lnTo>
                      <a:pt x="39" y="39"/>
                    </a:lnTo>
                    <a:lnTo>
                      <a:pt x="49" y="46"/>
                    </a:lnTo>
                    <a:lnTo>
                      <a:pt x="60" y="52"/>
                    </a:lnTo>
                    <a:lnTo>
                      <a:pt x="72" y="58"/>
                    </a:lnTo>
                    <a:lnTo>
                      <a:pt x="83" y="62"/>
                    </a:lnTo>
                    <a:lnTo>
                      <a:pt x="89" y="64"/>
                    </a:lnTo>
                    <a:lnTo>
                      <a:pt x="96" y="67"/>
                    </a:lnTo>
                    <a:lnTo>
                      <a:pt x="102" y="71"/>
                    </a:lnTo>
                    <a:lnTo>
                      <a:pt x="109" y="74"/>
                    </a:lnTo>
                    <a:lnTo>
                      <a:pt x="114" y="78"/>
                    </a:lnTo>
                    <a:lnTo>
                      <a:pt x="120" y="82"/>
                    </a:lnTo>
                    <a:lnTo>
                      <a:pt x="126" y="87"/>
                    </a:lnTo>
                    <a:lnTo>
                      <a:pt x="131" y="91"/>
                    </a:lnTo>
                    <a:lnTo>
                      <a:pt x="136" y="95"/>
                    </a:lnTo>
                    <a:lnTo>
                      <a:pt x="141" y="100"/>
                    </a:lnTo>
                    <a:lnTo>
                      <a:pt x="146" y="103"/>
                    </a:lnTo>
                    <a:lnTo>
                      <a:pt x="151" y="107"/>
                    </a:lnTo>
                    <a:lnTo>
                      <a:pt x="158" y="110"/>
                    </a:lnTo>
                    <a:lnTo>
                      <a:pt x="163" y="113"/>
                    </a:lnTo>
                    <a:lnTo>
                      <a:pt x="169" y="116"/>
                    </a:lnTo>
                    <a:lnTo>
                      <a:pt x="174" y="120"/>
                    </a:lnTo>
                    <a:lnTo>
                      <a:pt x="184" y="128"/>
                    </a:lnTo>
                    <a:lnTo>
                      <a:pt x="192" y="137"/>
                    </a:lnTo>
                    <a:lnTo>
                      <a:pt x="199" y="148"/>
                    </a:lnTo>
                    <a:lnTo>
                      <a:pt x="205" y="159"/>
                    </a:lnTo>
                    <a:lnTo>
                      <a:pt x="210" y="171"/>
                    </a:lnTo>
                    <a:lnTo>
                      <a:pt x="214" y="183"/>
                    </a:lnTo>
                    <a:lnTo>
                      <a:pt x="217" y="196"/>
                    </a:lnTo>
                    <a:lnTo>
                      <a:pt x="221" y="208"/>
                    </a:lnTo>
                    <a:lnTo>
                      <a:pt x="225" y="222"/>
                    </a:lnTo>
                    <a:lnTo>
                      <a:pt x="230" y="236"/>
                    </a:lnTo>
                    <a:lnTo>
                      <a:pt x="236" y="249"/>
                    </a:lnTo>
                    <a:lnTo>
                      <a:pt x="243" y="262"/>
                    </a:lnTo>
                    <a:lnTo>
                      <a:pt x="251" y="274"/>
                    </a:lnTo>
                    <a:lnTo>
                      <a:pt x="258" y="287"/>
                    </a:lnTo>
                    <a:lnTo>
                      <a:pt x="266" y="299"/>
                    </a:lnTo>
                    <a:lnTo>
                      <a:pt x="27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1" name="Freeform 236"/>
              <p:cNvSpPr>
                <a:spLocks/>
              </p:cNvSpPr>
              <p:nvPr/>
            </p:nvSpPr>
            <p:spPr bwMode="auto">
              <a:xfrm>
                <a:off x="5277" y="1316"/>
                <a:ext cx="29" cy="23"/>
              </a:xfrm>
              <a:custGeom>
                <a:avLst/>
                <a:gdLst>
                  <a:gd name="T0" fmla="*/ 0 w 143"/>
                  <a:gd name="T1" fmla="*/ 0 h 117"/>
                  <a:gd name="T2" fmla="*/ 0 w 143"/>
                  <a:gd name="T3" fmla="*/ 0 h 117"/>
                  <a:gd name="T4" fmla="*/ 0 w 143"/>
                  <a:gd name="T5" fmla="*/ 1 h 117"/>
                  <a:gd name="T6" fmla="*/ 0 w 143"/>
                  <a:gd name="T7" fmla="*/ 1 h 117"/>
                  <a:gd name="T8" fmla="*/ 1 w 143"/>
                  <a:gd name="T9" fmla="*/ 1 h 117"/>
                  <a:gd name="T10" fmla="*/ 1 w 143"/>
                  <a:gd name="T11" fmla="*/ 2 h 117"/>
                  <a:gd name="T12" fmla="*/ 1 w 143"/>
                  <a:gd name="T13" fmla="*/ 2 h 117"/>
                  <a:gd name="T14" fmla="*/ 2 w 143"/>
                  <a:gd name="T15" fmla="*/ 2 h 117"/>
                  <a:gd name="T16" fmla="*/ 2 w 143"/>
                  <a:gd name="T17" fmla="*/ 2 h 117"/>
                  <a:gd name="T18" fmla="*/ 3 w 143"/>
                  <a:gd name="T19" fmla="*/ 2 h 117"/>
                  <a:gd name="T20" fmla="*/ 3 w 143"/>
                  <a:gd name="T21" fmla="*/ 2 h 117"/>
                  <a:gd name="T22" fmla="*/ 3 w 143"/>
                  <a:gd name="T23" fmla="*/ 3 h 117"/>
                  <a:gd name="T24" fmla="*/ 3 w 143"/>
                  <a:gd name="T25" fmla="*/ 3 h 117"/>
                  <a:gd name="T26" fmla="*/ 3 w 143"/>
                  <a:gd name="T27" fmla="*/ 3 h 117"/>
                  <a:gd name="T28" fmla="*/ 4 w 143"/>
                  <a:gd name="T29" fmla="*/ 3 h 117"/>
                  <a:gd name="T30" fmla="*/ 4 w 143"/>
                  <a:gd name="T31" fmla="*/ 3 h 117"/>
                  <a:gd name="T32" fmla="*/ 4 w 143"/>
                  <a:gd name="T33" fmla="*/ 3 h 117"/>
                  <a:gd name="T34" fmla="*/ 4 w 143"/>
                  <a:gd name="T35" fmla="*/ 4 h 117"/>
                  <a:gd name="T36" fmla="*/ 4 w 143"/>
                  <a:gd name="T37" fmla="*/ 4 h 117"/>
                  <a:gd name="T38" fmla="*/ 5 w 143"/>
                  <a:gd name="T39" fmla="*/ 4 h 117"/>
                  <a:gd name="T40" fmla="*/ 5 w 143"/>
                  <a:gd name="T41" fmla="*/ 4 h 117"/>
                  <a:gd name="T42" fmla="*/ 5 w 143"/>
                  <a:gd name="T43" fmla="*/ 4 h 117"/>
                  <a:gd name="T44" fmla="*/ 5 w 143"/>
                  <a:gd name="T45" fmla="*/ 4 h 117"/>
                  <a:gd name="T46" fmla="*/ 5 w 143"/>
                  <a:gd name="T47" fmla="*/ 4 h 117"/>
                  <a:gd name="T48" fmla="*/ 6 w 143"/>
                  <a:gd name="T49" fmla="*/ 5 h 117"/>
                  <a:gd name="T50" fmla="*/ 6 w 143"/>
                  <a:gd name="T51" fmla="*/ 5 h 117"/>
                  <a:gd name="T52" fmla="*/ 6 w 143"/>
                  <a:gd name="T53" fmla="*/ 5 h 117"/>
                  <a:gd name="T54" fmla="*/ 6 w 143"/>
                  <a:gd name="T55" fmla="*/ 5 h 117"/>
                  <a:gd name="T56" fmla="*/ 6 w 143"/>
                  <a:gd name="T57" fmla="*/ 4 h 117"/>
                  <a:gd name="T58" fmla="*/ 5 w 143"/>
                  <a:gd name="T59" fmla="*/ 4 h 117"/>
                  <a:gd name="T60" fmla="*/ 5 w 143"/>
                  <a:gd name="T61" fmla="*/ 4 h 117"/>
                  <a:gd name="T62" fmla="*/ 5 w 143"/>
                  <a:gd name="T63" fmla="*/ 4 h 117"/>
                  <a:gd name="T64" fmla="*/ 4 w 143"/>
                  <a:gd name="T65" fmla="*/ 3 h 117"/>
                  <a:gd name="T66" fmla="*/ 4 w 143"/>
                  <a:gd name="T67" fmla="*/ 3 h 117"/>
                  <a:gd name="T68" fmla="*/ 4 w 143"/>
                  <a:gd name="T69" fmla="*/ 3 h 117"/>
                  <a:gd name="T70" fmla="*/ 3 w 143"/>
                  <a:gd name="T71" fmla="*/ 3 h 117"/>
                  <a:gd name="T72" fmla="*/ 3 w 143"/>
                  <a:gd name="T73" fmla="*/ 2 h 117"/>
                  <a:gd name="T74" fmla="*/ 3 w 143"/>
                  <a:gd name="T75" fmla="*/ 2 h 117"/>
                  <a:gd name="T76" fmla="*/ 3 w 143"/>
                  <a:gd name="T77" fmla="*/ 2 h 117"/>
                  <a:gd name="T78" fmla="*/ 3 w 143"/>
                  <a:gd name="T79" fmla="*/ 2 h 117"/>
                  <a:gd name="T80" fmla="*/ 2 w 143"/>
                  <a:gd name="T81" fmla="*/ 2 h 117"/>
                  <a:gd name="T82" fmla="*/ 2 w 143"/>
                  <a:gd name="T83" fmla="*/ 2 h 117"/>
                  <a:gd name="T84" fmla="*/ 2 w 143"/>
                  <a:gd name="T85" fmla="*/ 2 h 117"/>
                  <a:gd name="T86" fmla="*/ 2 w 143"/>
                  <a:gd name="T87" fmla="*/ 2 h 117"/>
                  <a:gd name="T88" fmla="*/ 2 w 143"/>
                  <a:gd name="T89" fmla="*/ 2 h 117"/>
                  <a:gd name="T90" fmla="*/ 1 w 143"/>
                  <a:gd name="T91" fmla="*/ 2 h 117"/>
                  <a:gd name="T92" fmla="*/ 1 w 143"/>
                  <a:gd name="T93" fmla="*/ 1 h 117"/>
                  <a:gd name="T94" fmla="*/ 1 w 143"/>
                  <a:gd name="T95" fmla="*/ 1 h 117"/>
                  <a:gd name="T96" fmla="*/ 1 w 143"/>
                  <a:gd name="T97" fmla="*/ 1 h 117"/>
                  <a:gd name="T98" fmla="*/ 0 w 143"/>
                  <a:gd name="T99" fmla="*/ 1 h 117"/>
                  <a:gd name="T100" fmla="*/ 0 w 143"/>
                  <a:gd name="T101" fmla="*/ 0 h 117"/>
                  <a:gd name="T102" fmla="*/ 0 w 143"/>
                  <a:gd name="T103" fmla="*/ 0 h 117"/>
                  <a:gd name="T104" fmla="*/ 0 w 143"/>
                  <a:gd name="T105" fmla="*/ 0 h 117"/>
                  <a:gd name="T106" fmla="*/ 0 w 143"/>
                  <a:gd name="T107" fmla="*/ 0 h 117"/>
                  <a:gd name="T108" fmla="*/ 0 w 143"/>
                  <a:gd name="T109" fmla="*/ 0 h 117"/>
                  <a:gd name="T110" fmla="*/ 0 w 143"/>
                  <a:gd name="T111" fmla="*/ 0 h 117"/>
                  <a:gd name="T112" fmla="*/ 0 w 143"/>
                  <a:gd name="T113" fmla="*/ 0 h 117"/>
                  <a:gd name="T114" fmla="*/ 0 w 143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3"/>
                  <a:gd name="T175" fmla="*/ 0 h 117"/>
                  <a:gd name="T176" fmla="*/ 143 w 143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3" h="117">
                    <a:moveTo>
                      <a:pt x="0" y="0"/>
                    </a:moveTo>
                    <a:lnTo>
                      <a:pt x="4" y="10"/>
                    </a:lnTo>
                    <a:lnTo>
                      <a:pt x="8" y="19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7" y="39"/>
                    </a:lnTo>
                    <a:lnTo>
                      <a:pt x="35" y="45"/>
                    </a:lnTo>
                    <a:lnTo>
                      <a:pt x="46" y="51"/>
                    </a:lnTo>
                    <a:lnTo>
                      <a:pt x="58" y="57"/>
                    </a:lnTo>
                    <a:lnTo>
                      <a:pt x="65" y="60"/>
                    </a:lnTo>
                    <a:lnTo>
                      <a:pt x="70" y="63"/>
                    </a:lnTo>
                    <a:lnTo>
                      <a:pt x="75" y="67"/>
                    </a:lnTo>
                    <a:lnTo>
                      <a:pt x="80" y="71"/>
                    </a:lnTo>
                    <a:lnTo>
                      <a:pt x="85" y="75"/>
                    </a:lnTo>
                    <a:lnTo>
                      <a:pt x="90" y="79"/>
                    </a:lnTo>
                    <a:lnTo>
                      <a:pt x="95" y="85"/>
                    </a:lnTo>
                    <a:lnTo>
                      <a:pt x="100" y="89"/>
                    </a:lnTo>
                    <a:lnTo>
                      <a:pt x="105" y="93"/>
                    </a:lnTo>
                    <a:lnTo>
                      <a:pt x="109" y="97"/>
                    </a:lnTo>
                    <a:lnTo>
                      <a:pt x="115" y="100"/>
                    </a:lnTo>
                    <a:lnTo>
                      <a:pt x="120" y="103"/>
                    </a:lnTo>
                    <a:lnTo>
                      <a:pt x="124" y="107"/>
                    </a:lnTo>
                    <a:lnTo>
                      <a:pt x="129" y="110"/>
                    </a:lnTo>
                    <a:lnTo>
                      <a:pt x="134" y="113"/>
                    </a:lnTo>
                    <a:lnTo>
                      <a:pt x="139" y="117"/>
                    </a:lnTo>
                    <a:lnTo>
                      <a:pt x="140" y="117"/>
                    </a:lnTo>
                    <a:lnTo>
                      <a:pt x="142" y="117"/>
                    </a:lnTo>
                    <a:lnTo>
                      <a:pt x="143" y="115"/>
                    </a:lnTo>
                    <a:lnTo>
                      <a:pt x="142" y="114"/>
                    </a:lnTo>
                    <a:lnTo>
                      <a:pt x="134" y="107"/>
                    </a:lnTo>
                    <a:lnTo>
                      <a:pt x="126" y="101"/>
                    </a:lnTo>
                    <a:lnTo>
                      <a:pt x="117" y="95"/>
                    </a:lnTo>
                    <a:lnTo>
                      <a:pt x="108" y="89"/>
                    </a:lnTo>
                    <a:lnTo>
                      <a:pt x="100" y="83"/>
                    </a:lnTo>
                    <a:lnTo>
                      <a:pt x="91" y="75"/>
                    </a:lnTo>
                    <a:lnTo>
                      <a:pt x="83" y="69"/>
                    </a:lnTo>
                    <a:lnTo>
                      <a:pt x="75" y="62"/>
                    </a:lnTo>
                    <a:lnTo>
                      <a:pt x="71" y="59"/>
                    </a:lnTo>
                    <a:lnTo>
                      <a:pt x="67" y="57"/>
                    </a:lnTo>
                    <a:lnTo>
                      <a:pt x="62" y="54"/>
                    </a:lnTo>
                    <a:lnTo>
                      <a:pt x="58" y="52"/>
                    </a:lnTo>
                    <a:lnTo>
                      <a:pt x="53" y="50"/>
                    </a:lnTo>
                    <a:lnTo>
                      <a:pt x="49" y="49"/>
                    </a:lnTo>
                    <a:lnTo>
                      <a:pt x="44" y="47"/>
                    </a:lnTo>
                    <a:lnTo>
                      <a:pt x="40" y="45"/>
                    </a:lnTo>
                    <a:lnTo>
                      <a:pt x="34" y="41"/>
                    </a:lnTo>
                    <a:lnTo>
                      <a:pt x="28" y="37"/>
                    </a:lnTo>
                    <a:lnTo>
                      <a:pt x="23" y="31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2" name="Freeform 237"/>
              <p:cNvSpPr>
                <a:spLocks/>
              </p:cNvSpPr>
              <p:nvPr/>
            </p:nvSpPr>
            <p:spPr bwMode="auto">
              <a:xfrm>
                <a:off x="5286" y="1333"/>
                <a:ext cx="30" cy="26"/>
              </a:xfrm>
              <a:custGeom>
                <a:avLst/>
                <a:gdLst>
                  <a:gd name="T0" fmla="*/ 6 w 152"/>
                  <a:gd name="T1" fmla="*/ 5 h 132"/>
                  <a:gd name="T2" fmla="*/ 6 w 152"/>
                  <a:gd name="T3" fmla="*/ 5 h 132"/>
                  <a:gd name="T4" fmla="*/ 6 w 152"/>
                  <a:gd name="T5" fmla="*/ 4 h 132"/>
                  <a:gd name="T6" fmla="*/ 6 w 152"/>
                  <a:gd name="T7" fmla="*/ 4 h 132"/>
                  <a:gd name="T8" fmla="*/ 5 w 152"/>
                  <a:gd name="T9" fmla="*/ 4 h 132"/>
                  <a:gd name="T10" fmla="*/ 5 w 152"/>
                  <a:gd name="T11" fmla="*/ 3 h 132"/>
                  <a:gd name="T12" fmla="*/ 5 w 152"/>
                  <a:gd name="T13" fmla="*/ 3 h 132"/>
                  <a:gd name="T14" fmla="*/ 4 w 152"/>
                  <a:gd name="T15" fmla="*/ 2 h 132"/>
                  <a:gd name="T16" fmla="*/ 4 w 152"/>
                  <a:gd name="T17" fmla="*/ 2 h 132"/>
                  <a:gd name="T18" fmla="*/ 4 w 152"/>
                  <a:gd name="T19" fmla="*/ 2 h 132"/>
                  <a:gd name="T20" fmla="*/ 3 w 152"/>
                  <a:gd name="T21" fmla="*/ 2 h 132"/>
                  <a:gd name="T22" fmla="*/ 3 w 152"/>
                  <a:gd name="T23" fmla="*/ 1 h 132"/>
                  <a:gd name="T24" fmla="*/ 2 w 152"/>
                  <a:gd name="T25" fmla="*/ 1 h 132"/>
                  <a:gd name="T26" fmla="*/ 2 w 152"/>
                  <a:gd name="T27" fmla="*/ 1 h 132"/>
                  <a:gd name="T28" fmla="*/ 1 w 152"/>
                  <a:gd name="T29" fmla="*/ 1 h 132"/>
                  <a:gd name="T30" fmla="*/ 1 w 152"/>
                  <a:gd name="T31" fmla="*/ 0 h 132"/>
                  <a:gd name="T32" fmla="*/ 0 w 152"/>
                  <a:gd name="T33" fmla="*/ 0 h 132"/>
                  <a:gd name="T34" fmla="*/ 0 w 152"/>
                  <a:gd name="T35" fmla="*/ 0 h 132"/>
                  <a:gd name="T36" fmla="*/ 0 w 152"/>
                  <a:gd name="T37" fmla="*/ 0 h 132"/>
                  <a:gd name="T38" fmla="*/ 0 w 152"/>
                  <a:gd name="T39" fmla="*/ 0 h 132"/>
                  <a:gd name="T40" fmla="*/ 0 w 152"/>
                  <a:gd name="T41" fmla="*/ 0 h 132"/>
                  <a:gd name="T42" fmla="*/ 0 w 152"/>
                  <a:gd name="T43" fmla="*/ 1 h 132"/>
                  <a:gd name="T44" fmla="*/ 1 w 152"/>
                  <a:gd name="T45" fmla="*/ 1 h 132"/>
                  <a:gd name="T46" fmla="*/ 1 w 152"/>
                  <a:gd name="T47" fmla="*/ 1 h 132"/>
                  <a:gd name="T48" fmla="*/ 2 w 152"/>
                  <a:gd name="T49" fmla="*/ 1 h 132"/>
                  <a:gd name="T50" fmla="*/ 2 w 152"/>
                  <a:gd name="T51" fmla="*/ 1 h 132"/>
                  <a:gd name="T52" fmla="*/ 2 w 152"/>
                  <a:gd name="T53" fmla="*/ 2 h 132"/>
                  <a:gd name="T54" fmla="*/ 3 w 152"/>
                  <a:gd name="T55" fmla="*/ 2 h 132"/>
                  <a:gd name="T56" fmla="*/ 3 w 152"/>
                  <a:gd name="T57" fmla="*/ 2 h 132"/>
                  <a:gd name="T58" fmla="*/ 4 w 152"/>
                  <a:gd name="T59" fmla="*/ 2 h 132"/>
                  <a:gd name="T60" fmla="*/ 4 w 152"/>
                  <a:gd name="T61" fmla="*/ 3 h 132"/>
                  <a:gd name="T62" fmla="*/ 5 w 152"/>
                  <a:gd name="T63" fmla="*/ 3 h 132"/>
                  <a:gd name="T64" fmla="*/ 5 w 152"/>
                  <a:gd name="T65" fmla="*/ 3 h 132"/>
                  <a:gd name="T66" fmla="*/ 5 w 152"/>
                  <a:gd name="T67" fmla="*/ 4 h 132"/>
                  <a:gd name="T68" fmla="*/ 6 w 152"/>
                  <a:gd name="T69" fmla="*/ 4 h 132"/>
                  <a:gd name="T70" fmla="*/ 6 w 152"/>
                  <a:gd name="T71" fmla="*/ 5 h 132"/>
                  <a:gd name="T72" fmla="*/ 6 w 152"/>
                  <a:gd name="T73" fmla="*/ 5 h 132"/>
                  <a:gd name="T74" fmla="*/ 6 w 152"/>
                  <a:gd name="T75" fmla="*/ 5 h 132"/>
                  <a:gd name="T76" fmla="*/ 6 w 152"/>
                  <a:gd name="T77" fmla="*/ 5 h 132"/>
                  <a:gd name="T78" fmla="*/ 6 w 152"/>
                  <a:gd name="T79" fmla="*/ 5 h 132"/>
                  <a:gd name="T80" fmla="*/ 6 w 152"/>
                  <a:gd name="T81" fmla="*/ 5 h 132"/>
                  <a:gd name="T82" fmla="*/ 6 w 152"/>
                  <a:gd name="T83" fmla="*/ 5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2"/>
                  <a:gd name="T127" fmla="*/ 0 h 132"/>
                  <a:gd name="T128" fmla="*/ 152 w 152"/>
                  <a:gd name="T129" fmla="*/ 132 h 1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2" h="132">
                    <a:moveTo>
                      <a:pt x="152" y="132"/>
                    </a:moveTo>
                    <a:lnTo>
                      <a:pt x="149" y="122"/>
                    </a:lnTo>
                    <a:lnTo>
                      <a:pt x="145" y="112"/>
                    </a:lnTo>
                    <a:lnTo>
                      <a:pt x="141" y="101"/>
                    </a:lnTo>
                    <a:lnTo>
                      <a:pt x="136" y="91"/>
                    </a:lnTo>
                    <a:lnTo>
                      <a:pt x="130" y="80"/>
                    </a:lnTo>
                    <a:lnTo>
                      <a:pt x="123" y="71"/>
                    </a:lnTo>
                    <a:lnTo>
                      <a:pt x="114" y="63"/>
                    </a:lnTo>
                    <a:lnTo>
                      <a:pt x="106" y="56"/>
                    </a:lnTo>
                    <a:lnTo>
                      <a:pt x="94" y="49"/>
                    </a:lnTo>
                    <a:lnTo>
                      <a:pt x="81" y="41"/>
                    </a:lnTo>
                    <a:lnTo>
                      <a:pt x="67" y="34"/>
                    </a:lnTo>
                    <a:lnTo>
                      <a:pt x="55" y="27"/>
                    </a:lnTo>
                    <a:lnTo>
                      <a:pt x="42" y="21"/>
                    </a:lnTo>
                    <a:lnTo>
                      <a:pt x="29" y="14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13"/>
                    </a:lnTo>
                    <a:lnTo>
                      <a:pt x="19" y="20"/>
                    </a:lnTo>
                    <a:lnTo>
                      <a:pt x="30" y="27"/>
                    </a:lnTo>
                    <a:lnTo>
                      <a:pt x="40" y="33"/>
                    </a:lnTo>
                    <a:lnTo>
                      <a:pt x="51" y="38"/>
                    </a:lnTo>
                    <a:lnTo>
                      <a:pt x="62" y="45"/>
                    </a:lnTo>
                    <a:lnTo>
                      <a:pt x="73" y="50"/>
                    </a:lnTo>
                    <a:lnTo>
                      <a:pt x="84" y="55"/>
                    </a:lnTo>
                    <a:lnTo>
                      <a:pt x="96" y="62"/>
                    </a:lnTo>
                    <a:lnTo>
                      <a:pt x="107" y="69"/>
                    </a:lnTo>
                    <a:lnTo>
                      <a:pt x="118" y="77"/>
                    </a:lnTo>
                    <a:lnTo>
                      <a:pt x="126" y="86"/>
                    </a:lnTo>
                    <a:lnTo>
                      <a:pt x="134" y="97"/>
                    </a:lnTo>
                    <a:lnTo>
                      <a:pt x="140" y="107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2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3" name="Freeform 238"/>
              <p:cNvSpPr>
                <a:spLocks/>
              </p:cNvSpPr>
              <p:nvPr/>
            </p:nvSpPr>
            <p:spPr bwMode="auto">
              <a:xfrm>
                <a:off x="5285" y="1336"/>
                <a:ext cx="36" cy="44"/>
              </a:xfrm>
              <a:custGeom>
                <a:avLst/>
                <a:gdLst>
                  <a:gd name="T0" fmla="*/ 0 w 179"/>
                  <a:gd name="T1" fmla="*/ 0 h 219"/>
                  <a:gd name="T2" fmla="*/ 0 w 179"/>
                  <a:gd name="T3" fmla="*/ 0 h 219"/>
                  <a:gd name="T4" fmla="*/ 0 w 179"/>
                  <a:gd name="T5" fmla="*/ 1 h 219"/>
                  <a:gd name="T6" fmla="*/ 1 w 179"/>
                  <a:gd name="T7" fmla="*/ 1 h 219"/>
                  <a:gd name="T8" fmla="*/ 1 w 179"/>
                  <a:gd name="T9" fmla="*/ 1 h 219"/>
                  <a:gd name="T10" fmla="*/ 1 w 179"/>
                  <a:gd name="T11" fmla="*/ 1 h 219"/>
                  <a:gd name="T12" fmla="*/ 1 w 179"/>
                  <a:gd name="T13" fmla="*/ 2 h 219"/>
                  <a:gd name="T14" fmla="*/ 2 w 179"/>
                  <a:gd name="T15" fmla="*/ 2 h 219"/>
                  <a:gd name="T16" fmla="*/ 2 w 179"/>
                  <a:gd name="T17" fmla="*/ 2 h 219"/>
                  <a:gd name="T18" fmla="*/ 2 w 179"/>
                  <a:gd name="T19" fmla="*/ 2 h 219"/>
                  <a:gd name="T20" fmla="*/ 2 w 179"/>
                  <a:gd name="T21" fmla="*/ 3 h 219"/>
                  <a:gd name="T22" fmla="*/ 3 w 179"/>
                  <a:gd name="T23" fmla="*/ 3 h 219"/>
                  <a:gd name="T24" fmla="*/ 3 w 179"/>
                  <a:gd name="T25" fmla="*/ 3 h 219"/>
                  <a:gd name="T26" fmla="*/ 3 w 179"/>
                  <a:gd name="T27" fmla="*/ 4 h 219"/>
                  <a:gd name="T28" fmla="*/ 3 w 179"/>
                  <a:gd name="T29" fmla="*/ 4 h 219"/>
                  <a:gd name="T30" fmla="*/ 3 w 179"/>
                  <a:gd name="T31" fmla="*/ 5 h 219"/>
                  <a:gd name="T32" fmla="*/ 3 w 179"/>
                  <a:gd name="T33" fmla="*/ 5 h 219"/>
                  <a:gd name="T34" fmla="*/ 4 w 179"/>
                  <a:gd name="T35" fmla="*/ 6 h 219"/>
                  <a:gd name="T36" fmla="*/ 4 w 179"/>
                  <a:gd name="T37" fmla="*/ 6 h 219"/>
                  <a:gd name="T38" fmla="*/ 4 w 179"/>
                  <a:gd name="T39" fmla="*/ 7 h 219"/>
                  <a:gd name="T40" fmla="*/ 5 w 179"/>
                  <a:gd name="T41" fmla="*/ 7 h 219"/>
                  <a:gd name="T42" fmla="*/ 5 w 179"/>
                  <a:gd name="T43" fmla="*/ 8 h 219"/>
                  <a:gd name="T44" fmla="*/ 6 w 179"/>
                  <a:gd name="T45" fmla="*/ 8 h 219"/>
                  <a:gd name="T46" fmla="*/ 6 w 179"/>
                  <a:gd name="T47" fmla="*/ 9 h 219"/>
                  <a:gd name="T48" fmla="*/ 7 w 179"/>
                  <a:gd name="T49" fmla="*/ 9 h 219"/>
                  <a:gd name="T50" fmla="*/ 7 w 179"/>
                  <a:gd name="T51" fmla="*/ 9 h 219"/>
                  <a:gd name="T52" fmla="*/ 7 w 179"/>
                  <a:gd name="T53" fmla="*/ 9 h 219"/>
                  <a:gd name="T54" fmla="*/ 7 w 179"/>
                  <a:gd name="T55" fmla="*/ 8 h 219"/>
                  <a:gd name="T56" fmla="*/ 7 w 179"/>
                  <a:gd name="T57" fmla="*/ 8 h 219"/>
                  <a:gd name="T58" fmla="*/ 7 w 179"/>
                  <a:gd name="T59" fmla="*/ 8 h 219"/>
                  <a:gd name="T60" fmla="*/ 7 w 179"/>
                  <a:gd name="T61" fmla="*/ 8 h 219"/>
                  <a:gd name="T62" fmla="*/ 6 w 179"/>
                  <a:gd name="T63" fmla="*/ 8 h 219"/>
                  <a:gd name="T64" fmla="*/ 6 w 179"/>
                  <a:gd name="T65" fmla="*/ 8 h 219"/>
                  <a:gd name="T66" fmla="*/ 6 w 179"/>
                  <a:gd name="T67" fmla="*/ 7 h 219"/>
                  <a:gd name="T68" fmla="*/ 5 w 179"/>
                  <a:gd name="T69" fmla="*/ 7 h 219"/>
                  <a:gd name="T70" fmla="*/ 5 w 179"/>
                  <a:gd name="T71" fmla="*/ 7 h 219"/>
                  <a:gd name="T72" fmla="*/ 5 w 179"/>
                  <a:gd name="T73" fmla="*/ 7 h 219"/>
                  <a:gd name="T74" fmla="*/ 5 w 179"/>
                  <a:gd name="T75" fmla="*/ 6 h 219"/>
                  <a:gd name="T76" fmla="*/ 4 w 179"/>
                  <a:gd name="T77" fmla="*/ 6 h 219"/>
                  <a:gd name="T78" fmla="*/ 4 w 179"/>
                  <a:gd name="T79" fmla="*/ 6 h 219"/>
                  <a:gd name="T80" fmla="*/ 4 w 179"/>
                  <a:gd name="T81" fmla="*/ 5 h 219"/>
                  <a:gd name="T82" fmla="*/ 4 w 179"/>
                  <a:gd name="T83" fmla="*/ 5 h 219"/>
                  <a:gd name="T84" fmla="*/ 4 w 179"/>
                  <a:gd name="T85" fmla="*/ 5 h 219"/>
                  <a:gd name="T86" fmla="*/ 4 w 179"/>
                  <a:gd name="T87" fmla="*/ 4 h 219"/>
                  <a:gd name="T88" fmla="*/ 4 w 179"/>
                  <a:gd name="T89" fmla="*/ 4 h 219"/>
                  <a:gd name="T90" fmla="*/ 3 w 179"/>
                  <a:gd name="T91" fmla="*/ 4 h 219"/>
                  <a:gd name="T92" fmla="*/ 3 w 179"/>
                  <a:gd name="T93" fmla="*/ 3 h 219"/>
                  <a:gd name="T94" fmla="*/ 3 w 179"/>
                  <a:gd name="T95" fmla="*/ 3 h 219"/>
                  <a:gd name="T96" fmla="*/ 2 w 179"/>
                  <a:gd name="T97" fmla="*/ 2 h 219"/>
                  <a:gd name="T98" fmla="*/ 2 w 179"/>
                  <a:gd name="T99" fmla="*/ 2 h 219"/>
                  <a:gd name="T100" fmla="*/ 2 w 179"/>
                  <a:gd name="T101" fmla="*/ 2 h 219"/>
                  <a:gd name="T102" fmla="*/ 1 w 179"/>
                  <a:gd name="T103" fmla="*/ 2 h 219"/>
                  <a:gd name="T104" fmla="*/ 1 w 179"/>
                  <a:gd name="T105" fmla="*/ 1 h 219"/>
                  <a:gd name="T106" fmla="*/ 1 w 179"/>
                  <a:gd name="T107" fmla="*/ 1 h 219"/>
                  <a:gd name="T108" fmla="*/ 1 w 179"/>
                  <a:gd name="T109" fmla="*/ 1 h 219"/>
                  <a:gd name="T110" fmla="*/ 0 w 179"/>
                  <a:gd name="T111" fmla="*/ 0 h 219"/>
                  <a:gd name="T112" fmla="*/ 0 w 179"/>
                  <a:gd name="T113" fmla="*/ 0 h 219"/>
                  <a:gd name="T114" fmla="*/ 0 w 179"/>
                  <a:gd name="T115" fmla="*/ 0 h 219"/>
                  <a:gd name="T116" fmla="*/ 0 w 179"/>
                  <a:gd name="T117" fmla="*/ 0 h 219"/>
                  <a:gd name="T118" fmla="*/ 0 w 179"/>
                  <a:gd name="T119" fmla="*/ 0 h 219"/>
                  <a:gd name="T120" fmla="*/ 0 w 179"/>
                  <a:gd name="T121" fmla="*/ 0 h 219"/>
                  <a:gd name="T122" fmla="*/ 0 w 179"/>
                  <a:gd name="T123" fmla="*/ 0 h 2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9"/>
                  <a:gd name="T187" fmla="*/ 0 h 219"/>
                  <a:gd name="T188" fmla="*/ 179 w 179"/>
                  <a:gd name="T189" fmla="*/ 219 h 2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9" h="219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6" y="20"/>
                    </a:lnTo>
                    <a:lnTo>
                      <a:pt x="22" y="28"/>
                    </a:lnTo>
                    <a:lnTo>
                      <a:pt x="28" y="35"/>
                    </a:lnTo>
                    <a:lnTo>
                      <a:pt x="35" y="41"/>
                    </a:lnTo>
                    <a:lnTo>
                      <a:pt x="41" y="47"/>
                    </a:lnTo>
                    <a:lnTo>
                      <a:pt x="48" y="53"/>
                    </a:lnTo>
                    <a:lnTo>
                      <a:pt x="55" y="60"/>
                    </a:lnTo>
                    <a:lnTo>
                      <a:pt x="62" y="68"/>
                    </a:lnTo>
                    <a:lnTo>
                      <a:pt x="67" y="77"/>
                    </a:lnTo>
                    <a:lnTo>
                      <a:pt x="73" y="85"/>
                    </a:lnTo>
                    <a:lnTo>
                      <a:pt x="77" y="94"/>
                    </a:lnTo>
                    <a:lnTo>
                      <a:pt x="81" y="103"/>
                    </a:lnTo>
                    <a:lnTo>
                      <a:pt x="84" y="113"/>
                    </a:lnTo>
                    <a:lnTo>
                      <a:pt x="87" y="124"/>
                    </a:lnTo>
                    <a:lnTo>
                      <a:pt x="92" y="140"/>
                    </a:lnTo>
                    <a:lnTo>
                      <a:pt x="99" y="154"/>
                    </a:lnTo>
                    <a:lnTo>
                      <a:pt x="107" y="169"/>
                    </a:lnTo>
                    <a:lnTo>
                      <a:pt x="116" y="182"/>
                    </a:lnTo>
                    <a:lnTo>
                      <a:pt x="128" y="194"/>
                    </a:lnTo>
                    <a:lnTo>
                      <a:pt x="141" y="204"/>
                    </a:lnTo>
                    <a:lnTo>
                      <a:pt x="155" y="213"/>
                    </a:lnTo>
                    <a:lnTo>
                      <a:pt x="172" y="219"/>
                    </a:lnTo>
                    <a:lnTo>
                      <a:pt x="175" y="218"/>
                    </a:lnTo>
                    <a:lnTo>
                      <a:pt x="178" y="215"/>
                    </a:lnTo>
                    <a:lnTo>
                      <a:pt x="179" y="211"/>
                    </a:lnTo>
                    <a:lnTo>
                      <a:pt x="178" y="207"/>
                    </a:lnTo>
                    <a:lnTo>
                      <a:pt x="171" y="201"/>
                    </a:lnTo>
                    <a:lnTo>
                      <a:pt x="163" y="196"/>
                    </a:lnTo>
                    <a:lnTo>
                      <a:pt x="156" y="191"/>
                    </a:lnTo>
                    <a:lnTo>
                      <a:pt x="149" y="187"/>
                    </a:lnTo>
                    <a:lnTo>
                      <a:pt x="142" y="182"/>
                    </a:lnTo>
                    <a:lnTo>
                      <a:pt x="135" y="178"/>
                    </a:lnTo>
                    <a:lnTo>
                      <a:pt x="128" y="172"/>
                    </a:lnTo>
                    <a:lnTo>
                      <a:pt x="122" y="166"/>
                    </a:lnTo>
                    <a:lnTo>
                      <a:pt x="115" y="158"/>
                    </a:lnTo>
                    <a:lnTo>
                      <a:pt x="110" y="150"/>
                    </a:lnTo>
                    <a:lnTo>
                      <a:pt x="106" y="143"/>
                    </a:lnTo>
                    <a:lnTo>
                      <a:pt x="102" y="134"/>
                    </a:lnTo>
                    <a:lnTo>
                      <a:pt x="98" y="126"/>
                    </a:lnTo>
                    <a:lnTo>
                      <a:pt x="95" y="117"/>
                    </a:lnTo>
                    <a:lnTo>
                      <a:pt x="92" y="108"/>
                    </a:lnTo>
                    <a:lnTo>
                      <a:pt x="89" y="100"/>
                    </a:lnTo>
                    <a:lnTo>
                      <a:pt x="84" y="88"/>
                    </a:lnTo>
                    <a:lnTo>
                      <a:pt x="78" y="77"/>
                    </a:lnTo>
                    <a:lnTo>
                      <a:pt x="69" y="65"/>
                    </a:lnTo>
                    <a:lnTo>
                      <a:pt x="59" y="57"/>
                    </a:lnTo>
                    <a:lnTo>
                      <a:pt x="50" y="51"/>
                    </a:lnTo>
                    <a:lnTo>
                      <a:pt x="42" y="45"/>
                    </a:lnTo>
                    <a:lnTo>
                      <a:pt x="35" y="38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" name="Freeform 239"/>
              <p:cNvSpPr>
                <a:spLocks/>
              </p:cNvSpPr>
              <p:nvPr/>
            </p:nvSpPr>
            <p:spPr bwMode="auto">
              <a:xfrm>
                <a:off x="5286" y="1343"/>
                <a:ext cx="17" cy="17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0 h 87"/>
                  <a:gd name="T4" fmla="*/ 0 w 85"/>
                  <a:gd name="T5" fmla="*/ 1 h 87"/>
                  <a:gd name="T6" fmla="*/ 0 w 85"/>
                  <a:gd name="T7" fmla="*/ 1 h 87"/>
                  <a:gd name="T8" fmla="*/ 0 w 85"/>
                  <a:gd name="T9" fmla="*/ 2 h 87"/>
                  <a:gd name="T10" fmla="*/ 1 w 85"/>
                  <a:gd name="T11" fmla="*/ 2 h 87"/>
                  <a:gd name="T12" fmla="*/ 1 w 85"/>
                  <a:gd name="T13" fmla="*/ 2 h 87"/>
                  <a:gd name="T14" fmla="*/ 1 w 85"/>
                  <a:gd name="T15" fmla="*/ 3 h 87"/>
                  <a:gd name="T16" fmla="*/ 2 w 85"/>
                  <a:gd name="T17" fmla="*/ 3 h 87"/>
                  <a:gd name="T18" fmla="*/ 2 w 85"/>
                  <a:gd name="T19" fmla="*/ 3 h 87"/>
                  <a:gd name="T20" fmla="*/ 2 w 85"/>
                  <a:gd name="T21" fmla="*/ 3 h 87"/>
                  <a:gd name="T22" fmla="*/ 3 w 85"/>
                  <a:gd name="T23" fmla="*/ 3 h 87"/>
                  <a:gd name="T24" fmla="*/ 3 w 85"/>
                  <a:gd name="T25" fmla="*/ 3 h 87"/>
                  <a:gd name="T26" fmla="*/ 3 w 85"/>
                  <a:gd name="T27" fmla="*/ 3 h 87"/>
                  <a:gd name="T28" fmla="*/ 3 w 85"/>
                  <a:gd name="T29" fmla="*/ 3 h 87"/>
                  <a:gd name="T30" fmla="*/ 3 w 85"/>
                  <a:gd name="T31" fmla="*/ 3 h 87"/>
                  <a:gd name="T32" fmla="*/ 3 w 85"/>
                  <a:gd name="T33" fmla="*/ 3 h 87"/>
                  <a:gd name="T34" fmla="*/ 3 w 85"/>
                  <a:gd name="T35" fmla="*/ 3 h 87"/>
                  <a:gd name="T36" fmla="*/ 3 w 85"/>
                  <a:gd name="T37" fmla="*/ 3 h 87"/>
                  <a:gd name="T38" fmla="*/ 3 w 85"/>
                  <a:gd name="T39" fmla="*/ 3 h 87"/>
                  <a:gd name="T40" fmla="*/ 2 w 85"/>
                  <a:gd name="T41" fmla="*/ 2 h 87"/>
                  <a:gd name="T42" fmla="*/ 2 w 85"/>
                  <a:gd name="T43" fmla="*/ 2 h 87"/>
                  <a:gd name="T44" fmla="*/ 2 w 85"/>
                  <a:gd name="T45" fmla="*/ 2 h 87"/>
                  <a:gd name="T46" fmla="*/ 1 w 85"/>
                  <a:gd name="T47" fmla="*/ 2 h 87"/>
                  <a:gd name="T48" fmla="*/ 1 w 85"/>
                  <a:gd name="T49" fmla="*/ 2 h 87"/>
                  <a:gd name="T50" fmla="*/ 1 w 85"/>
                  <a:gd name="T51" fmla="*/ 2 h 87"/>
                  <a:gd name="T52" fmla="*/ 1 w 85"/>
                  <a:gd name="T53" fmla="*/ 1 h 87"/>
                  <a:gd name="T54" fmla="*/ 0 w 85"/>
                  <a:gd name="T55" fmla="*/ 1 h 87"/>
                  <a:gd name="T56" fmla="*/ 0 w 85"/>
                  <a:gd name="T57" fmla="*/ 1 h 87"/>
                  <a:gd name="T58" fmla="*/ 0 w 85"/>
                  <a:gd name="T59" fmla="*/ 1 h 87"/>
                  <a:gd name="T60" fmla="*/ 0 w 85"/>
                  <a:gd name="T61" fmla="*/ 0 h 87"/>
                  <a:gd name="T62" fmla="*/ 0 w 85"/>
                  <a:gd name="T63" fmla="*/ 0 h 87"/>
                  <a:gd name="T64" fmla="*/ 0 w 85"/>
                  <a:gd name="T65" fmla="*/ 0 h 87"/>
                  <a:gd name="T66" fmla="*/ 0 w 85"/>
                  <a:gd name="T67" fmla="*/ 0 h 87"/>
                  <a:gd name="T68" fmla="*/ 0 w 85"/>
                  <a:gd name="T69" fmla="*/ 0 h 87"/>
                  <a:gd name="T70" fmla="*/ 0 w 85"/>
                  <a:gd name="T71" fmla="*/ 0 h 87"/>
                  <a:gd name="T72" fmla="*/ 0 w 85"/>
                  <a:gd name="T73" fmla="*/ 0 h 87"/>
                  <a:gd name="T74" fmla="*/ 0 w 85"/>
                  <a:gd name="T75" fmla="*/ 0 h 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87"/>
                  <a:gd name="T116" fmla="*/ 85 w 85"/>
                  <a:gd name="T117" fmla="*/ 87 h 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87">
                    <a:moveTo>
                      <a:pt x="11" y="0"/>
                    </a:moveTo>
                    <a:lnTo>
                      <a:pt x="5" y="1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1" y="57"/>
                    </a:lnTo>
                    <a:lnTo>
                      <a:pt x="31" y="64"/>
                    </a:lnTo>
                    <a:lnTo>
                      <a:pt x="39" y="69"/>
                    </a:lnTo>
                    <a:lnTo>
                      <a:pt x="48" y="75"/>
                    </a:lnTo>
                    <a:lnTo>
                      <a:pt x="57" y="79"/>
                    </a:lnTo>
                    <a:lnTo>
                      <a:pt x="6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3" y="84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78" y="73"/>
                    </a:lnTo>
                    <a:lnTo>
                      <a:pt x="72" y="69"/>
                    </a:lnTo>
                    <a:lnTo>
                      <a:pt x="64" y="65"/>
                    </a:lnTo>
                    <a:lnTo>
                      <a:pt x="57" y="61"/>
                    </a:lnTo>
                    <a:lnTo>
                      <a:pt x="51" y="57"/>
                    </a:lnTo>
                    <a:lnTo>
                      <a:pt x="44" y="53"/>
                    </a:lnTo>
                    <a:lnTo>
                      <a:pt x="37" y="50"/>
                    </a:lnTo>
                    <a:lnTo>
                      <a:pt x="31" y="46"/>
                    </a:lnTo>
                    <a:lnTo>
                      <a:pt x="25" y="41"/>
                    </a:lnTo>
                    <a:lnTo>
                      <a:pt x="17" y="35"/>
                    </a:lnTo>
                    <a:lnTo>
                      <a:pt x="11" y="30"/>
                    </a:lnTo>
                    <a:lnTo>
                      <a:pt x="7" y="23"/>
                    </a:lnTo>
                    <a:lnTo>
                      <a:pt x="7" y="17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" name="Freeform 240"/>
              <p:cNvSpPr>
                <a:spLocks/>
              </p:cNvSpPr>
              <p:nvPr/>
            </p:nvSpPr>
            <p:spPr bwMode="auto">
              <a:xfrm>
                <a:off x="5284" y="1351"/>
                <a:ext cx="18" cy="15"/>
              </a:xfrm>
              <a:custGeom>
                <a:avLst/>
                <a:gdLst>
                  <a:gd name="T0" fmla="*/ 0 w 93"/>
                  <a:gd name="T1" fmla="*/ 0 h 77"/>
                  <a:gd name="T2" fmla="*/ 0 w 93"/>
                  <a:gd name="T3" fmla="*/ 0 h 77"/>
                  <a:gd name="T4" fmla="*/ 0 w 93"/>
                  <a:gd name="T5" fmla="*/ 1 h 77"/>
                  <a:gd name="T6" fmla="*/ 0 w 93"/>
                  <a:gd name="T7" fmla="*/ 1 h 77"/>
                  <a:gd name="T8" fmla="*/ 0 w 93"/>
                  <a:gd name="T9" fmla="*/ 1 h 77"/>
                  <a:gd name="T10" fmla="*/ 0 w 93"/>
                  <a:gd name="T11" fmla="*/ 2 h 77"/>
                  <a:gd name="T12" fmla="*/ 1 w 93"/>
                  <a:gd name="T13" fmla="*/ 2 h 77"/>
                  <a:gd name="T14" fmla="*/ 1 w 93"/>
                  <a:gd name="T15" fmla="*/ 2 h 77"/>
                  <a:gd name="T16" fmla="*/ 1 w 93"/>
                  <a:gd name="T17" fmla="*/ 2 h 77"/>
                  <a:gd name="T18" fmla="*/ 2 w 93"/>
                  <a:gd name="T19" fmla="*/ 3 h 77"/>
                  <a:gd name="T20" fmla="*/ 2 w 93"/>
                  <a:gd name="T21" fmla="*/ 3 h 77"/>
                  <a:gd name="T22" fmla="*/ 2 w 93"/>
                  <a:gd name="T23" fmla="*/ 3 h 77"/>
                  <a:gd name="T24" fmla="*/ 2 w 93"/>
                  <a:gd name="T25" fmla="*/ 3 h 77"/>
                  <a:gd name="T26" fmla="*/ 3 w 93"/>
                  <a:gd name="T27" fmla="*/ 3 h 77"/>
                  <a:gd name="T28" fmla="*/ 3 w 93"/>
                  <a:gd name="T29" fmla="*/ 3 h 77"/>
                  <a:gd name="T30" fmla="*/ 3 w 93"/>
                  <a:gd name="T31" fmla="*/ 3 h 77"/>
                  <a:gd name="T32" fmla="*/ 3 w 93"/>
                  <a:gd name="T33" fmla="*/ 3 h 77"/>
                  <a:gd name="T34" fmla="*/ 3 w 93"/>
                  <a:gd name="T35" fmla="*/ 2 h 77"/>
                  <a:gd name="T36" fmla="*/ 3 w 93"/>
                  <a:gd name="T37" fmla="*/ 2 h 77"/>
                  <a:gd name="T38" fmla="*/ 3 w 93"/>
                  <a:gd name="T39" fmla="*/ 2 h 77"/>
                  <a:gd name="T40" fmla="*/ 3 w 93"/>
                  <a:gd name="T41" fmla="*/ 2 h 77"/>
                  <a:gd name="T42" fmla="*/ 3 w 93"/>
                  <a:gd name="T43" fmla="*/ 2 h 77"/>
                  <a:gd name="T44" fmla="*/ 3 w 93"/>
                  <a:gd name="T45" fmla="*/ 2 h 77"/>
                  <a:gd name="T46" fmla="*/ 3 w 93"/>
                  <a:gd name="T47" fmla="*/ 2 h 77"/>
                  <a:gd name="T48" fmla="*/ 2 w 93"/>
                  <a:gd name="T49" fmla="*/ 2 h 77"/>
                  <a:gd name="T50" fmla="*/ 2 w 93"/>
                  <a:gd name="T51" fmla="*/ 2 h 77"/>
                  <a:gd name="T52" fmla="*/ 2 w 93"/>
                  <a:gd name="T53" fmla="*/ 2 h 77"/>
                  <a:gd name="T54" fmla="*/ 2 w 93"/>
                  <a:gd name="T55" fmla="*/ 2 h 77"/>
                  <a:gd name="T56" fmla="*/ 2 w 93"/>
                  <a:gd name="T57" fmla="*/ 2 h 77"/>
                  <a:gd name="T58" fmla="*/ 1 w 93"/>
                  <a:gd name="T59" fmla="*/ 2 h 77"/>
                  <a:gd name="T60" fmla="*/ 1 w 93"/>
                  <a:gd name="T61" fmla="*/ 2 h 77"/>
                  <a:gd name="T62" fmla="*/ 1 w 93"/>
                  <a:gd name="T63" fmla="*/ 1 h 77"/>
                  <a:gd name="T64" fmla="*/ 1 w 93"/>
                  <a:gd name="T65" fmla="*/ 1 h 77"/>
                  <a:gd name="T66" fmla="*/ 0 w 93"/>
                  <a:gd name="T67" fmla="*/ 1 h 77"/>
                  <a:gd name="T68" fmla="*/ 0 w 93"/>
                  <a:gd name="T69" fmla="*/ 1 h 77"/>
                  <a:gd name="T70" fmla="*/ 0 w 93"/>
                  <a:gd name="T71" fmla="*/ 0 h 77"/>
                  <a:gd name="T72" fmla="*/ 0 w 93"/>
                  <a:gd name="T73" fmla="*/ 0 h 77"/>
                  <a:gd name="T74" fmla="*/ 0 w 93"/>
                  <a:gd name="T75" fmla="*/ 0 h 77"/>
                  <a:gd name="T76" fmla="*/ 0 w 93"/>
                  <a:gd name="T77" fmla="*/ 0 h 77"/>
                  <a:gd name="T78" fmla="*/ 0 w 93"/>
                  <a:gd name="T79" fmla="*/ 0 h 77"/>
                  <a:gd name="T80" fmla="*/ 0 w 93"/>
                  <a:gd name="T81" fmla="*/ 0 h 77"/>
                  <a:gd name="T82" fmla="*/ 0 w 93"/>
                  <a:gd name="T83" fmla="*/ 0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"/>
                  <a:gd name="T127" fmla="*/ 0 h 77"/>
                  <a:gd name="T128" fmla="*/ 93 w 93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" h="77">
                    <a:moveTo>
                      <a:pt x="2" y="0"/>
                    </a:move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4" y="37"/>
                    </a:lnTo>
                    <a:lnTo>
                      <a:pt x="9" y="44"/>
                    </a:lnTo>
                    <a:lnTo>
                      <a:pt x="17" y="50"/>
                    </a:lnTo>
                    <a:lnTo>
                      <a:pt x="25" y="55"/>
                    </a:lnTo>
                    <a:lnTo>
                      <a:pt x="34" y="60"/>
                    </a:lnTo>
                    <a:lnTo>
                      <a:pt x="40" y="65"/>
                    </a:lnTo>
                    <a:lnTo>
                      <a:pt x="47" y="69"/>
                    </a:lnTo>
                    <a:lnTo>
                      <a:pt x="54" y="73"/>
                    </a:lnTo>
                    <a:lnTo>
                      <a:pt x="62" y="75"/>
                    </a:lnTo>
                    <a:lnTo>
                      <a:pt x="70" y="77"/>
                    </a:lnTo>
                    <a:lnTo>
                      <a:pt x="77" y="76"/>
                    </a:lnTo>
                    <a:lnTo>
                      <a:pt x="85" y="73"/>
                    </a:lnTo>
                    <a:lnTo>
                      <a:pt x="91" y="67"/>
                    </a:lnTo>
                    <a:lnTo>
                      <a:pt x="92" y="64"/>
                    </a:lnTo>
                    <a:lnTo>
                      <a:pt x="93" y="61"/>
                    </a:lnTo>
                    <a:lnTo>
                      <a:pt x="93" y="59"/>
                    </a:lnTo>
                    <a:lnTo>
                      <a:pt x="90" y="60"/>
                    </a:lnTo>
                    <a:lnTo>
                      <a:pt x="84" y="61"/>
                    </a:lnTo>
                    <a:lnTo>
                      <a:pt x="76" y="61"/>
                    </a:lnTo>
                    <a:lnTo>
                      <a:pt x="69" y="60"/>
                    </a:lnTo>
                    <a:lnTo>
                      <a:pt x="63" y="58"/>
                    </a:lnTo>
                    <a:lnTo>
                      <a:pt x="56" y="55"/>
                    </a:lnTo>
                    <a:lnTo>
                      <a:pt x="50" y="52"/>
                    </a:lnTo>
                    <a:lnTo>
                      <a:pt x="44" y="48"/>
                    </a:lnTo>
                    <a:lnTo>
                      <a:pt x="39" y="44"/>
                    </a:lnTo>
                    <a:lnTo>
                      <a:pt x="34" y="41"/>
                    </a:lnTo>
                    <a:lnTo>
                      <a:pt x="27" y="39"/>
                    </a:lnTo>
                    <a:lnTo>
                      <a:pt x="21" y="37"/>
                    </a:lnTo>
                    <a:lnTo>
                      <a:pt x="16" y="34"/>
                    </a:lnTo>
                    <a:lnTo>
                      <a:pt x="9" y="28"/>
                    </a:lnTo>
                    <a:lnTo>
                      <a:pt x="5" y="20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6" name="Freeform 241"/>
              <p:cNvSpPr>
                <a:spLocks/>
              </p:cNvSpPr>
              <p:nvPr/>
            </p:nvSpPr>
            <p:spPr bwMode="auto">
              <a:xfrm>
                <a:off x="5285" y="1362"/>
                <a:ext cx="20" cy="10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0 w 101"/>
                  <a:gd name="T5" fmla="*/ 1 h 49"/>
                  <a:gd name="T6" fmla="*/ 0 w 101"/>
                  <a:gd name="T7" fmla="*/ 1 h 49"/>
                  <a:gd name="T8" fmla="*/ 0 w 101"/>
                  <a:gd name="T9" fmla="*/ 1 h 49"/>
                  <a:gd name="T10" fmla="*/ 1 w 101"/>
                  <a:gd name="T11" fmla="*/ 1 h 49"/>
                  <a:gd name="T12" fmla="*/ 1 w 101"/>
                  <a:gd name="T13" fmla="*/ 1 h 49"/>
                  <a:gd name="T14" fmla="*/ 1 w 101"/>
                  <a:gd name="T15" fmla="*/ 2 h 49"/>
                  <a:gd name="T16" fmla="*/ 2 w 101"/>
                  <a:gd name="T17" fmla="*/ 2 h 49"/>
                  <a:gd name="T18" fmla="*/ 2 w 101"/>
                  <a:gd name="T19" fmla="*/ 2 h 49"/>
                  <a:gd name="T20" fmla="*/ 2 w 101"/>
                  <a:gd name="T21" fmla="*/ 2 h 49"/>
                  <a:gd name="T22" fmla="*/ 2 w 101"/>
                  <a:gd name="T23" fmla="*/ 2 h 49"/>
                  <a:gd name="T24" fmla="*/ 2 w 101"/>
                  <a:gd name="T25" fmla="*/ 2 h 49"/>
                  <a:gd name="T26" fmla="*/ 2 w 101"/>
                  <a:gd name="T27" fmla="*/ 2 h 49"/>
                  <a:gd name="T28" fmla="*/ 3 w 101"/>
                  <a:gd name="T29" fmla="*/ 2 h 49"/>
                  <a:gd name="T30" fmla="*/ 3 w 101"/>
                  <a:gd name="T31" fmla="*/ 2 h 49"/>
                  <a:gd name="T32" fmla="*/ 3 w 101"/>
                  <a:gd name="T33" fmla="*/ 2 h 49"/>
                  <a:gd name="T34" fmla="*/ 3 w 101"/>
                  <a:gd name="T35" fmla="*/ 2 h 49"/>
                  <a:gd name="T36" fmla="*/ 4 w 101"/>
                  <a:gd name="T37" fmla="*/ 2 h 49"/>
                  <a:gd name="T38" fmla="*/ 4 w 101"/>
                  <a:gd name="T39" fmla="*/ 1 h 49"/>
                  <a:gd name="T40" fmla="*/ 4 w 101"/>
                  <a:gd name="T41" fmla="*/ 1 h 49"/>
                  <a:gd name="T42" fmla="*/ 4 w 101"/>
                  <a:gd name="T43" fmla="*/ 1 h 49"/>
                  <a:gd name="T44" fmla="*/ 4 w 101"/>
                  <a:gd name="T45" fmla="*/ 1 h 49"/>
                  <a:gd name="T46" fmla="*/ 4 w 101"/>
                  <a:gd name="T47" fmla="*/ 1 h 49"/>
                  <a:gd name="T48" fmla="*/ 4 w 101"/>
                  <a:gd name="T49" fmla="*/ 1 h 49"/>
                  <a:gd name="T50" fmla="*/ 4 w 101"/>
                  <a:gd name="T51" fmla="*/ 1 h 49"/>
                  <a:gd name="T52" fmla="*/ 4 w 101"/>
                  <a:gd name="T53" fmla="*/ 1 h 49"/>
                  <a:gd name="T54" fmla="*/ 3 w 101"/>
                  <a:gd name="T55" fmla="*/ 1 h 49"/>
                  <a:gd name="T56" fmla="*/ 3 w 101"/>
                  <a:gd name="T57" fmla="*/ 1 h 49"/>
                  <a:gd name="T58" fmla="*/ 3 w 101"/>
                  <a:gd name="T59" fmla="*/ 2 h 49"/>
                  <a:gd name="T60" fmla="*/ 3 w 101"/>
                  <a:gd name="T61" fmla="*/ 2 h 49"/>
                  <a:gd name="T62" fmla="*/ 3 w 101"/>
                  <a:gd name="T63" fmla="*/ 2 h 49"/>
                  <a:gd name="T64" fmla="*/ 3 w 101"/>
                  <a:gd name="T65" fmla="*/ 2 h 49"/>
                  <a:gd name="T66" fmla="*/ 2 w 101"/>
                  <a:gd name="T67" fmla="*/ 1 h 49"/>
                  <a:gd name="T68" fmla="*/ 2 w 101"/>
                  <a:gd name="T69" fmla="*/ 1 h 49"/>
                  <a:gd name="T70" fmla="*/ 2 w 101"/>
                  <a:gd name="T71" fmla="*/ 1 h 49"/>
                  <a:gd name="T72" fmla="*/ 2 w 101"/>
                  <a:gd name="T73" fmla="*/ 1 h 49"/>
                  <a:gd name="T74" fmla="*/ 1 w 101"/>
                  <a:gd name="T75" fmla="*/ 1 h 49"/>
                  <a:gd name="T76" fmla="*/ 1 w 101"/>
                  <a:gd name="T77" fmla="*/ 1 h 49"/>
                  <a:gd name="T78" fmla="*/ 1 w 101"/>
                  <a:gd name="T79" fmla="*/ 1 h 49"/>
                  <a:gd name="T80" fmla="*/ 1 w 101"/>
                  <a:gd name="T81" fmla="*/ 1 h 49"/>
                  <a:gd name="T82" fmla="*/ 0 w 101"/>
                  <a:gd name="T83" fmla="*/ 1 h 49"/>
                  <a:gd name="T84" fmla="*/ 0 w 101"/>
                  <a:gd name="T85" fmla="*/ 0 h 49"/>
                  <a:gd name="T86" fmla="*/ 0 w 101"/>
                  <a:gd name="T87" fmla="*/ 0 h 49"/>
                  <a:gd name="T88" fmla="*/ 0 w 101"/>
                  <a:gd name="T89" fmla="*/ 0 h 49"/>
                  <a:gd name="T90" fmla="*/ 0 w 101"/>
                  <a:gd name="T91" fmla="*/ 0 h 49"/>
                  <a:gd name="T92" fmla="*/ 0 w 101"/>
                  <a:gd name="T93" fmla="*/ 0 h 49"/>
                  <a:gd name="T94" fmla="*/ 0 w 101"/>
                  <a:gd name="T95" fmla="*/ 0 h 49"/>
                  <a:gd name="T96" fmla="*/ 0 w 101"/>
                  <a:gd name="T97" fmla="*/ 0 h 49"/>
                  <a:gd name="T98" fmla="*/ 0 w 101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1"/>
                  <a:gd name="T151" fmla="*/ 0 h 49"/>
                  <a:gd name="T152" fmla="*/ 101 w 10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1" h="49">
                    <a:moveTo>
                      <a:pt x="1" y="0"/>
                    </a:moveTo>
                    <a:lnTo>
                      <a:pt x="0" y="8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12" y="26"/>
                    </a:lnTo>
                    <a:lnTo>
                      <a:pt x="18" y="30"/>
                    </a:lnTo>
                    <a:lnTo>
                      <a:pt x="25" y="35"/>
                    </a:lnTo>
                    <a:lnTo>
                      <a:pt x="33" y="39"/>
                    </a:lnTo>
                    <a:lnTo>
                      <a:pt x="39" y="42"/>
                    </a:lnTo>
                    <a:lnTo>
                      <a:pt x="43" y="44"/>
                    </a:lnTo>
                    <a:lnTo>
                      <a:pt x="47" y="45"/>
                    </a:lnTo>
                    <a:lnTo>
                      <a:pt x="52" y="47"/>
                    </a:lnTo>
                    <a:lnTo>
                      <a:pt x="58" y="48"/>
                    </a:lnTo>
                    <a:lnTo>
                      <a:pt x="63" y="49"/>
                    </a:lnTo>
                    <a:lnTo>
                      <a:pt x="68" y="49"/>
                    </a:lnTo>
                    <a:lnTo>
                      <a:pt x="74" y="49"/>
                    </a:lnTo>
                    <a:lnTo>
                      <a:pt x="78" y="49"/>
                    </a:lnTo>
                    <a:lnTo>
                      <a:pt x="86" y="46"/>
                    </a:lnTo>
                    <a:lnTo>
                      <a:pt x="91" y="40"/>
                    </a:lnTo>
                    <a:lnTo>
                      <a:pt x="95" y="32"/>
                    </a:lnTo>
                    <a:lnTo>
                      <a:pt x="100" y="25"/>
                    </a:lnTo>
                    <a:lnTo>
                      <a:pt x="101" y="23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6" y="23"/>
                    </a:lnTo>
                    <a:lnTo>
                      <a:pt x="93" y="26"/>
                    </a:lnTo>
                    <a:lnTo>
                      <a:pt x="89" y="29"/>
                    </a:lnTo>
                    <a:lnTo>
                      <a:pt x="86" y="32"/>
                    </a:lnTo>
                    <a:lnTo>
                      <a:pt x="83" y="35"/>
                    </a:lnTo>
                    <a:lnTo>
                      <a:pt x="79" y="37"/>
                    </a:lnTo>
                    <a:lnTo>
                      <a:pt x="75" y="37"/>
                    </a:lnTo>
                    <a:lnTo>
                      <a:pt x="70" y="38"/>
                    </a:lnTo>
                    <a:lnTo>
                      <a:pt x="65" y="37"/>
                    </a:lnTo>
                    <a:lnTo>
                      <a:pt x="59" y="36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41" y="31"/>
                    </a:lnTo>
                    <a:lnTo>
                      <a:pt x="36" y="29"/>
                    </a:lnTo>
                    <a:lnTo>
                      <a:pt x="30" y="26"/>
                    </a:lnTo>
                    <a:lnTo>
                      <a:pt x="22" y="23"/>
                    </a:lnTo>
                    <a:lnTo>
                      <a:pt x="16" y="20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7" name="Freeform 242"/>
              <p:cNvSpPr>
                <a:spLocks/>
              </p:cNvSpPr>
              <p:nvPr/>
            </p:nvSpPr>
            <p:spPr bwMode="auto">
              <a:xfrm>
                <a:off x="5299" y="1361"/>
                <a:ext cx="25" cy="30"/>
              </a:xfrm>
              <a:custGeom>
                <a:avLst/>
                <a:gdLst>
                  <a:gd name="T0" fmla="*/ 0 w 129"/>
                  <a:gd name="T1" fmla="*/ 0 h 148"/>
                  <a:gd name="T2" fmla="*/ 0 w 129"/>
                  <a:gd name="T3" fmla="*/ 0 h 148"/>
                  <a:gd name="T4" fmla="*/ 0 w 129"/>
                  <a:gd name="T5" fmla="*/ 1 h 148"/>
                  <a:gd name="T6" fmla="*/ 0 w 129"/>
                  <a:gd name="T7" fmla="*/ 2 h 148"/>
                  <a:gd name="T8" fmla="*/ 1 w 129"/>
                  <a:gd name="T9" fmla="*/ 2 h 148"/>
                  <a:gd name="T10" fmla="*/ 1 w 129"/>
                  <a:gd name="T11" fmla="*/ 3 h 148"/>
                  <a:gd name="T12" fmla="*/ 1 w 129"/>
                  <a:gd name="T13" fmla="*/ 3 h 148"/>
                  <a:gd name="T14" fmla="*/ 1 w 129"/>
                  <a:gd name="T15" fmla="*/ 3 h 148"/>
                  <a:gd name="T16" fmla="*/ 2 w 129"/>
                  <a:gd name="T17" fmla="*/ 4 h 148"/>
                  <a:gd name="T18" fmla="*/ 2 w 129"/>
                  <a:gd name="T19" fmla="*/ 4 h 148"/>
                  <a:gd name="T20" fmla="*/ 2 w 129"/>
                  <a:gd name="T21" fmla="*/ 4 h 148"/>
                  <a:gd name="T22" fmla="*/ 3 w 129"/>
                  <a:gd name="T23" fmla="*/ 5 h 148"/>
                  <a:gd name="T24" fmla="*/ 3 w 129"/>
                  <a:gd name="T25" fmla="*/ 5 h 148"/>
                  <a:gd name="T26" fmla="*/ 3 w 129"/>
                  <a:gd name="T27" fmla="*/ 5 h 148"/>
                  <a:gd name="T28" fmla="*/ 4 w 129"/>
                  <a:gd name="T29" fmla="*/ 5 h 148"/>
                  <a:gd name="T30" fmla="*/ 4 w 129"/>
                  <a:gd name="T31" fmla="*/ 6 h 148"/>
                  <a:gd name="T32" fmla="*/ 5 w 129"/>
                  <a:gd name="T33" fmla="*/ 6 h 148"/>
                  <a:gd name="T34" fmla="*/ 5 w 129"/>
                  <a:gd name="T35" fmla="*/ 6 h 148"/>
                  <a:gd name="T36" fmla="*/ 5 w 129"/>
                  <a:gd name="T37" fmla="*/ 6 h 148"/>
                  <a:gd name="T38" fmla="*/ 5 w 129"/>
                  <a:gd name="T39" fmla="*/ 6 h 148"/>
                  <a:gd name="T40" fmla="*/ 5 w 129"/>
                  <a:gd name="T41" fmla="*/ 6 h 148"/>
                  <a:gd name="T42" fmla="*/ 5 w 129"/>
                  <a:gd name="T43" fmla="*/ 5 h 148"/>
                  <a:gd name="T44" fmla="*/ 4 w 129"/>
                  <a:gd name="T45" fmla="*/ 5 h 148"/>
                  <a:gd name="T46" fmla="*/ 4 w 129"/>
                  <a:gd name="T47" fmla="*/ 5 h 148"/>
                  <a:gd name="T48" fmla="*/ 4 w 129"/>
                  <a:gd name="T49" fmla="*/ 4 h 148"/>
                  <a:gd name="T50" fmla="*/ 3 w 129"/>
                  <a:gd name="T51" fmla="*/ 4 h 148"/>
                  <a:gd name="T52" fmla="*/ 3 w 129"/>
                  <a:gd name="T53" fmla="*/ 4 h 148"/>
                  <a:gd name="T54" fmla="*/ 3 w 129"/>
                  <a:gd name="T55" fmla="*/ 4 h 148"/>
                  <a:gd name="T56" fmla="*/ 3 w 129"/>
                  <a:gd name="T57" fmla="*/ 4 h 148"/>
                  <a:gd name="T58" fmla="*/ 3 w 129"/>
                  <a:gd name="T59" fmla="*/ 4 h 148"/>
                  <a:gd name="T60" fmla="*/ 3 w 129"/>
                  <a:gd name="T61" fmla="*/ 4 h 148"/>
                  <a:gd name="T62" fmla="*/ 3 w 129"/>
                  <a:gd name="T63" fmla="*/ 4 h 148"/>
                  <a:gd name="T64" fmla="*/ 2 w 129"/>
                  <a:gd name="T65" fmla="*/ 4 h 148"/>
                  <a:gd name="T66" fmla="*/ 2 w 129"/>
                  <a:gd name="T67" fmla="*/ 3 h 148"/>
                  <a:gd name="T68" fmla="*/ 2 w 129"/>
                  <a:gd name="T69" fmla="*/ 3 h 148"/>
                  <a:gd name="T70" fmla="*/ 2 w 129"/>
                  <a:gd name="T71" fmla="*/ 3 h 148"/>
                  <a:gd name="T72" fmla="*/ 2 w 129"/>
                  <a:gd name="T73" fmla="*/ 3 h 148"/>
                  <a:gd name="T74" fmla="*/ 2 w 129"/>
                  <a:gd name="T75" fmla="*/ 3 h 148"/>
                  <a:gd name="T76" fmla="*/ 1 w 129"/>
                  <a:gd name="T77" fmla="*/ 3 h 148"/>
                  <a:gd name="T78" fmla="*/ 1 w 129"/>
                  <a:gd name="T79" fmla="*/ 3 h 148"/>
                  <a:gd name="T80" fmla="*/ 1 w 129"/>
                  <a:gd name="T81" fmla="*/ 2 h 148"/>
                  <a:gd name="T82" fmla="*/ 1 w 129"/>
                  <a:gd name="T83" fmla="*/ 2 h 148"/>
                  <a:gd name="T84" fmla="*/ 0 w 129"/>
                  <a:gd name="T85" fmla="*/ 1 h 148"/>
                  <a:gd name="T86" fmla="*/ 0 w 129"/>
                  <a:gd name="T87" fmla="*/ 1 h 148"/>
                  <a:gd name="T88" fmla="*/ 0 w 129"/>
                  <a:gd name="T89" fmla="*/ 0 h 148"/>
                  <a:gd name="T90" fmla="*/ 0 w 129"/>
                  <a:gd name="T91" fmla="*/ 0 h 148"/>
                  <a:gd name="T92" fmla="*/ 0 w 129"/>
                  <a:gd name="T93" fmla="*/ 0 h 148"/>
                  <a:gd name="T94" fmla="*/ 0 w 129"/>
                  <a:gd name="T95" fmla="*/ 0 h 148"/>
                  <a:gd name="T96" fmla="*/ 0 w 129"/>
                  <a:gd name="T97" fmla="*/ 0 h 148"/>
                  <a:gd name="T98" fmla="*/ 0 w 129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48"/>
                  <a:gd name="T152" fmla="*/ 129 w 129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48">
                    <a:moveTo>
                      <a:pt x="0" y="0"/>
                    </a:moveTo>
                    <a:lnTo>
                      <a:pt x="3" y="12"/>
                    </a:lnTo>
                    <a:lnTo>
                      <a:pt x="7" y="25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9" y="62"/>
                    </a:lnTo>
                    <a:lnTo>
                      <a:pt x="25" y="73"/>
                    </a:lnTo>
                    <a:lnTo>
                      <a:pt x="32" y="83"/>
                    </a:lnTo>
                    <a:lnTo>
                      <a:pt x="40" y="93"/>
                    </a:lnTo>
                    <a:lnTo>
                      <a:pt x="50" y="101"/>
                    </a:lnTo>
                    <a:lnTo>
                      <a:pt x="61" y="108"/>
                    </a:lnTo>
                    <a:lnTo>
                      <a:pt x="72" y="114"/>
                    </a:lnTo>
                    <a:lnTo>
                      <a:pt x="83" y="119"/>
                    </a:lnTo>
                    <a:lnTo>
                      <a:pt x="94" y="124"/>
                    </a:lnTo>
                    <a:lnTo>
                      <a:pt x="105" y="132"/>
                    </a:lnTo>
                    <a:lnTo>
                      <a:pt x="115" y="139"/>
                    </a:lnTo>
                    <a:lnTo>
                      <a:pt x="124" y="148"/>
                    </a:lnTo>
                    <a:lnTo>
                      <a:pt x="126" y="148"/>
                    </a:lnTo>
                    <a:lnTo>
                      <a:pt x="128" y="147"/>
                    </a:lnTo>
                    <a:lnTo>
                      <a:pt x="129" y="146"/>
                    </a:lnTo>
                    <a:lnTo>
                      <a:pt x="129" y="144"/>
                    </a:lnTo>
                    <a:lnTo>
                      <a:pt x="123" y="133"/>
                    </a:lnTo>
                    <a:lnTo>
                      <a:pt x="118" y="121"/>
                    </a:lnTo>
                    <a:lnTo>
                      <a:pt x="110" y="112"/>
                    </a:lnTo>
                    <a:lnTo>
                      <a:pt x="100" y="104"/>
                    </a:lnTo>
                    <a:lnTo>
                      <a:pt x="95" y="102"/>
                    </a:lnTo>
                    <a:lnTo>
                      <a:pt x="90" y="100"/>
                    </a:lnTo>
                    <a:lnTo>
                      <a:pt x="86" y="98"/>
                    </a:lnTo>
                    <a:lnTo>
                      <a:pt x="81" y="97"/>
                    </a:lnTo>
                    <a:lnTo>
                      <a:pt x="77" y="95"/>
                    </a:lnTo>
                    <a:lnTo>
                      <a:pt x="72" y="93"/>
                    </a:lnTo>
                    <a:lnTo>
                      <a:pt x="68" y="90"/>
                    </a:lnTo>
                    <a:lnTo>
                      <a:pt x="64" y="87"/>
                    </a:lnTo>
                    <a:lnTo>
                      <a:pt x="59" y="83"/>
                    </a:lnTo>
                    <a:lnTo>
                      <a:pt x="55" y="80"/>
                    </a:lnTo>
                    <a:lnTo>
                      <a:pt x="49" y="76"/>
                    </a:lnTo>
                    <a:lnTo>
                      <a:pt x="45" y="73"/>
                    </a:lnTo>
                    <a:lnTo>
                      <a:pt x="40" y="70"/>
                    </a:lnTo>
                    <a:lnTo>
                      <a:pt x="36" y="66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18" y="45"/>
                    </a:lnTo>
                    <a:lnTo>
                      <a:pt x="11" y="30"/>
                    </a:lnTo>
                    <a:lnTo>
                      <a:pt x="6" y="1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" name="Freeform 250"/>
            <p:cNvSpPr>
              <a:spLocks/>
            </p:cNvSpPr>
            <p:nvPr/>
          </p:nvSpPr>
          <p:spPr bwMode="auto">
            <a:xfrm flipH="1">
              <a:off x="746249" y="3571876"/>
              <a:ext cx="825355" cy="1965325"/>
            </a:xfrm>
            <a:custGeom>
              <a:avLst/>
              <a:gdLst>
                <a:gd name="T0" fmla="*/ 1290319782 w 512"/>
                <a:gd name="T1" fmla="*/ 1559977294 h 1238"/>
                <a:gd name="T2" fmla="*/ 0 w 512"/>
                <a:gd name="T3" fmla="*/ 0 h 1238"/>
                <a:gd name="T4" fmla="*/ 12599985 w 512"/>
                <a:gd name="T5" fmla="*/ 2147483647 h 1238"/>
                <a:gd name="T6" fmla="*/ 214212485 w 512"/>
                <a:gd name="T7" fmla="*/ 2147483647 h 1238"/>
                <a:gd name="T8" fmla="*/ 1290319782 w 512"/>
                <a:gd name="T9" fmla="*/ 1559977294 h 1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1238"/>
                <a:gd name="T17" fmla="*/ 512 w 512"/>
                <a:gd name="T18" fmla="*/ 1238 h 1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1238">
                  <a:moveTo>
                    <a:pt x="512" y="619"/>
                  </a:moveTo>
                  <a:lnTo>
                    <a:pt x="0" y="0"/>
                  </a:lnTo>
                  <a:lnTo>
                    <a:pt x="5" y="1083"/>
                  </a:lnTo>
                  <a:lnTo>
                    <a:pt x="85" y="1238"/>
                  </a:lnTo>
                  <a:lnTo>
                    <a:pt x="512" y="619"/>
                  </a:lnTo>
                  <a:close/>
                </a:path>
              </a:pathLst>
            </a:custGeom>
            <a:solidFill>
              <a:srgbClr val="00B0AC">
                <a:alpha val="2588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216" name="Rectangle 23"/>
            <p:cNvSpPr>
              <a:spLocks noChangeArrowheads="1"/>
            </p:cNvSpPr>
            <p:nvPr/>
          </p:nvSpPr>
          <p:spPr bwMode="auto">
            <a:xfrm flipH="1">
              <a:off x="3720390" y="4121151"/>
              <a:ext cx="249864" cy="1093788"/>
            </a:xfrm>
            <a:prstGeom prst="rect">
              <a:avLst/>
            </a:prstGeom>
            <a:solidFill>
              <a:srgbClr val="E3F4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E3F4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217" name="Pfeil nach rechts 223"/>
            <p:cNvSpPr>
              <a:spLocks noChangeArrowheads="1"/>
            </p:cNvSpPr>
            <p:nvPr/>
          </p:nvSpPr>
          <p:spPr bwMode="auto">
            <a:xfrm flipH="1">
              <a:off x="4010554" y="4316422"/>
              <a:ext cx="253088" cy="188912"/>
            </a:xfrm>
            <a:prstGeom prst="rightArrow">
              <a:avLst>
                <a:gd name="adj1" fmla="val 50000"/>
                <a:gd name="adj2" fmla="val 50135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218" name="Pfeil nach links 224"/>
            <p:cNvSpPr>
              <a:spLocks noChangeArrowheads="1"/>
            </p:cNvSpPr>
            <p:nvPr/>
          </p:nvSpPr>
          <p:spPr bwMode="auto">
            <a:xfrm flipH="1">
              <a:off x="4050855" y="4535497"/>
              <a:ext cx="222459" cy="179387"/>
            </a:xfrm>
            <a:prstGeom prst="leftArrow">
              <a:avLst>
                <a:gd name="adj1" fmla="val 50000"/>
                <a:gd name="adj2" fmla="val 499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219" name="Rectangle 6"/>
            <p:cNvSpPr>
              <a:spLocks noChangeArrowheads="1"/>
            </p:cNvSpPr>
            <p:nvPr/>
          </p:nvSpPr>
          <p:spPr bwMode="auto">
            <a:xfrm flipH="1">
              <a:off x="1608642" y="3617914"/>
              <a:ext cx="1405683" cy="1222375"/>
            </a:xfrm>
            <a:prstGeom prst="rect">
              <a:avLst/>
            </a:prstGeom>
            <a:solidFill>
              <a:srgbClr val="E3F4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E3F4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pic>
          <p:nvPicPr>
            <p:cNvPr id="221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1769843" y="3954903"/>
              <a:ext cx="1091339" cy="77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" name="Rectangle 14"/>
            <p:cNvSpPr>
              <a:spLocks noChangeArrowheads="1"/>
            </p:cNvSpPr>
            <p:nvPr/>
          </p:nvSpPr>
          <p:spPr bwMode="auto">
            <a:xfrm flipH="1">
              <a:off x="1629599" y="4972051"/>
              <a:ext cx="1415355" cy="25558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223" name="Text Box 17"/>
            <p:cNvSpPr txBox="1">
              <a:spLocks noChangeArrowheads="1"/>
            </p:cNvSpPr>
            <p:nvPr/>
          </p:nvSpPr>
          <p:spPr bwMode="auto">
            <a:xfrm flipH="1">
              <a:off x="1999220" y="4929198"/>
              <a:ext cx="1069400" cy="41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CorpoS" pitchFamily="2" charset="0"/>
                </a:rPr>
                <a:t>TTCN-3 </a:t>
              </a:r>
              <a:r>
                <a:rPr lang="en-US" sz="1200" b="1" dirty="0" smtClean="0">
                  <a:solidFill>
                    <a:schemeClr val="tx1"/>
                  </a:solidFill>
                  <a:latin typeface="CorpoS" pitchFamily="2" charset="0"/>
                </a:rPr>
                <a:t>FX</a:t>
              </a:r>
              <a:endParaRPr lang="en-US" sz="1200" b="1" dirty="0">
                <a:solidFill>
                  <a:schemeClr val="tx1"/>
                </a:solidFill>
                <a:latin typeface="CorpoS" pitchFamily="2" charset="0"/>
              </a:endParaRPr>
            </a:p>
          </p:txBody>
        </p:sp>
        <p:pic>
          <p:nvPicPr>
            <p:cNvPr id="224" name="Picture 6" descr="TTCN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43042" y="5000636"/>
              <a:ext cx="500066" cy="16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" name="Pfeil nach links und rechts 227"/>
            <p:cNvSpPr>
              <a:spLocks noChangeArrowheads="1"/>
            </p:cNvSpPr>
            <p:nvPr/>
          </p:nvSpPr>
          <p:spPr bwMode="auto">
            <a:xfrm flipH="1">
              <a:off x="3048978" y="4986568"/>
              <a:ext cx="665765" cy="238125"/>
            </a:xfrm>
            <a:prstGeom prst="leftRightArrow">
              <a:avLst>
                <a:gd name="adj1" fmla="val 50000"/>
                <a:gd name="adj2" fmla="val 5005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pic>
          <p:nvPicPr>
            <p:cNvPr id="226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194412" y="3136680"/>
              <a:ext cx="400050" cy="18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7" name="Text Box 24"/>
            <p:cNvSpPr txBox="1">
              <a:spLocks noChangeArrowheads="1"/>
            </p:cNvSpPr>
            <p:nvPr/>
          </p:nvSpPr>
          <p:spPr bwMode="auto">
            <a:xfrm>
              <a:off x="3168259" y="4416434"/>
              <a:ext cx="1298818" cy="279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000066"/>
                  </a:solidFill>
                  <a:latin typeface="CorpoS" pitchFamily="2" charset="0"/>
                </a:rPr>
                <a:t>TTCN-3-dll</a:t>
              </a:r>
            </a:p>
          </p:txBody>
        </p:sp>
        <p:sp>
          <p:nvSpPr>
            <p:cNvPr id="228" name="Curved Right Arrow 227"/>
            <p:cNvSpPr/>
            <p:nvPr/>
          </p:nvSpPr>
          <p:spPr>
            <a:xfrm rot="1558068" flipV="1">
              <a:off x="1108152" y="1039260"/>
              <a:ext cx="785818" cy="2632538"/>
            </a:xfrm>
            <a:prstGeom prst="curvedRightArrow">
              <a:avLst>
                <a:gd name="adj1" fmla="val 25000"/>
                <a:gd name="adj2" fmla="val 64154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0" name="Text Box 7"/>
            <p:cNvSpPr txBox="1">
              <a:spLocks noChangeArrowheads="1"/>
            </p:cNvSpPr>
            <p:nvPr/>
          </p:nvSpPr>
          <p:spPr bwMode="auto">
            <a:xfrm flipH="1">
              <a:off x="1548996" y="3627439"/>
              <a:ext cx="1825828" cy="41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 dirty="0">
                  <a:solidFill>
                    <a:srgbClr val="000066"/>
                  </a:solidFill>
                  <a:latin typeface="CorpoS" pitchFamily="2" charset="0"/>
                </a:rPr>
                <a:t>TTCN-3 Test Suite</a:t>
              </a:r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357158" y="1643896"/>
            <a:ext cx="40800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Setup: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TTCN-3 FX controls co-simulation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Integration platform (Silver)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Behavior models as </a:t>
            </a:r>
            <a:r>
              <a:rPr lang="en-US" dirty="0" err="1" smtClean="0"/>
              <a:t>dlls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TRex</a:t>
            </a:r>
            <a:r>
              <a:rPr lang="en-US" dirty="0" smtClean="0"/>
              <a:t> TTCN-3 editor</a:t>
            </a:r>
          </a:p>
        </p:txBody>
      </p:sp>
      <p:pic>
        <p:nvPicPr>
          <p:cNvPr id="197" name="Picture 2" descr="C:\Users\svacina\AppData\Local\Microsoft\Windows\Temporary Internet Files\Content.IE5\934OEVCW\MC900434793[1].png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72520" y="1"/>
            <a:ext cx="571480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6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0768"/>
            <a:ext cx="8353425" cy="4752528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a typeface="MS Mincho" pitchFamily="49" charset="-128"/>
              </a:rPr>
              <a:t>Model access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>
                <a:ea typeface="MS Mincho" pitchFamily="49" charset="-128"/>
              </a:rPr>
              <a:t>Sampling </a:t>
            </a:r>
            <a:r>
              <a:rPr lang="en-US" sz="1800" dirty="0" smtClean="0">
                <a:ea typeface="MS Mincho" pitchFamily="49" charset="-128"/>
              </a:rPr>
              <a:t>independent r</a:t>
            </a:r>
            <a:r>
              <a:rPr lang="en-US" sz="1800" dirty="0" smtClean="0">
                <a:solidFill>
                  <a:schemeClr val="tx1"/>
                </a:solidFill>
              </a:rPr>
              <a:t>ead, write (modify) signals from </a:t>
            </a:r>
            <a:r>
              <a:rPr lang="en-US" sz="1800" dirty="0" err="1" smtClean="0">
                <a:solidFill>
                  <a:schemeClr val="tx1"/>
                </a:solidFill>
              </a:rPr>
              <a:t>MiL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ea typeface="MS Mincho" pitchFamily="49" charset="-128"/>
              </a:rPr>
              <a:t>Access to simulation time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Event driven test case (events: time, triggers on signals, solver step)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ea typeface="MS Mincho" pitchFamily="49" charset="-128"/>
              </a:rPr>
              <a:t>Assessment (online / offline</a:t>
            </a:r>
            <a:r>
              <a:rPr lang="en-US" sz="1800" dirty="0">
                <a:ea typeface="MS Mincho" pitchFamily="49" charset="-128"/>
              </a:rPr>
              <a:t>, trigger based </a:t>
            </a:r>
            <a:r>
              <a:rPr lang="en-US" sz="1800" dirty="0" smtClean="0">
                <a:ea typeface="MS Mincho" pitchFamily="49" charset="-128"/>
              </a:rPr>
              <a:t>/ manually</a:t>
            </a:r>
            <a:r>
              <a:rPr lang="en-US" sz="1800" dirty="0">
                <a:ea typeface="MS Mincho" pitchFamily="49" charset="-128"/>
              </a:rPr>
              <a:t>)</a:t>
            </a:r>
            <a:endParaRPr lang="en-US" sz="1800" dirty="0" smtClean="0">
              <a:ea typeface="MS Mincho" pitchFamily="49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a typeface="MS Mincho" pitchFamily="49" charset="-128"/>
              </a:rPr>
              <a:t>Simulation control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ea typeface="MS Mincho" pitchFamily="49" charset="-128"/>
              </a:rPr>
              <a:t>Configuration, </a:t>
            </a:r>
            <a:r>
              <a:rPr lang="en-US" sz="1800" dirty="0">
                <a:ea typeface="MS Mincho" pitchFamily="49" charset="-128"/>
              </a:rPr>
              <a:t>initialization, </a:t>
            </a:r>
            <a:r>
              <a:rPr lang="en-US" sz="1800" dirty="0" smtClean="0">
                <a:ea typeface="MS Mincho" pitchFamily="49" charset="-128"/>
              </a:rPr>
              <a:t>synchronization</a:t>
            </a: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ea typeface="MS Mincho" pitchFamily="49" charset="-128"/>
              </a:rPr>
              <a:t>Start, stop, restart, </a:t>
            </a:r>
            <a:r>
              <a:rPr lang="en-US" sz="1800" dirty="0" err="1" smtClean="0">
                <a:ea typeface="MS Mincho" pitchFamily="49" charset="-128"/>
              </a:rPr>
              <a:t>reinit</a:t>
            </a:r>
            <a:endParaRPr lang="en-US" sz="1800" dirty="0" smtClean="0">
              <a:ea typeface="MS Mincho" pitchFamily="49" charset="-128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ea typeface="MS Mincho" pitchFamily="49" charset="-128"/>
              </a:rPr>
              <a:t>Lesson learned</a:t>
            </a:r>
            <a:endParaRPr lang="en-US" sz="1800" dirty="0">
              <a:ea typeface="MS Mincho" pitchFamily="49" charset="-128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>
                <a:ea typeface="MS Mincho" pitchFamily="49" charset="-128"/>
              </a:rPr>
              <a:t>Testing </a:t>
            </a:r>
            <a:r>
              <a:rPr lang="en-US" sz="1800" dirty="0" err="1">
                <a:ea typeface="MS Mincho" pitchFamily="49" charset="-128"/>
              </a:rPr>
              <a:t>MiL</a:t>
            </a:r>
            <a:r>
              <a:rPr lang="en-US" sz="1800" dirty="0">
                <a:ea typeface="MS Mincho" pitchFamily="49" charset="-128"/>
              </a:rPr>
              <a:t> </a:t>
            </a:r>
            <a:r>
              <a:rPr lang="en-US" sz="1800" dirty="0" smtClean="0">
                <a:ea typeface="MS Mincho" pitchFamily="49" charset="-128"/>
              </a:rPr>
              <a:t>setups </a:t>
            </a:r>
            <a:r>
              <a:rPr lang="en-US" sz="1800" dirty="0">
                <a:ea typeface="MS Mincho" pitchFamily="49" charset="-128"/>
              </a:rPr>
              <a:t>with </a:t>
            </a:r>
            <a:r>
              <a:rPr lang="en-US" sz="1800" dirty="0" smtClean="0">
                <a:ea typeface="MS Mincho" pitchFamily="49" charset="-128"/>
              </a:rPr>
              <a:t>standard TTCN-3 possible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ea typeface="MS Mincho" pitchFamily="49" charset="-128"/>
              </a:rPr>
              <a:t>Additions to TTCN-3 desirable: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ea typeface="MS Mincho" pitchFamily="49" charset="-128"/>
              </a:rPr>
              <a:t>Language: absolute time, time independent signals, triggers on signals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ea typeface="MS Mincho" pitchFamily="49" charset="-128"/>
              </a:rPr>
              <a:t>TRI: TTCN-3 test case is idle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Summary &amp; Conclusion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74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2564904"/>
            <a:ext cx="594630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Requirements for testing </a:t>
            </a:r>
            <a:r>
              <a:rPr lang="en-US" dirty="0" err="1" smtClean="0"/>
              <a:t>MiL</a:t>
            </a:r>
            <a:r>
              <a:rPr lang="en-US" dirty="0" smtClean="0"/>
              <a:t> setups with standard TTCN-3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TTCN-3 concepts for </a:t>
            </a:r>
            <a:r>
              <a:rPr lang="en-US" dirty="0" err="1" smtClean="0"/>
              <a:t>MiL</a:t>
            </a:r>
            <a:r>
              <a:rPr lang="en-US" dirty="0" smtClean="0"/>
              <a:t> testing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Test system architecture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Screen cast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Summary &amp;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3384624" cy="35283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 smtClean="0"/>
              <a:t>Goal: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Reduce development costs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Early integration of components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0000"/>
                </a:solidFill>
              </a:rPr>
              <a:t>Components of different domains/tools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Auxiliary components (environment, …)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Early testing during development using TTCN-3 FX (</a:t>
            </a:r>
            <a:r>
              <a:rPr lang="en-US" sz="1800" dirty="0" err="1" smtClean="0"/>
              <a:t>FhG</a:t>
            </a:r>
            <a:r>
              <a:rPr lang="en-US" sz="1800" dirty="0" smtClean="0"/>
              <a:t> FIRST)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de-DE" sz="18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592" y="1629120"/>
            <a:ext cx="49098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06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Early Testing using Model in the Loop simulation</a:t>
            </a:r>
            <a:endParaRPr lang="de-DE" sz="2800" dirty="0"/>
          </a:p>
        </p:txBody>
      </p:sp>
      <p:cxnSp>
        <p:nvCxnSpPr>
          <p:cNvPr id="9" name="Straight Connector 200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11" name="TextBox 202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3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5720" y="4725144"/>
            <a:ext cx="831059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Problems: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Technical coupling: Different tools, interfaces, data types, communication patterns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Heterogeneous test infrastructure </a:t>
            </a:r>
            <a:r>
              <a:rPr lang="en-US" sz="1800" dirty="0" smtClean="0">
                <a:sym typeface="Wingdings" pitchFamily="2" charset="2"/>
              </a:rPr>
              <a:t> TTCN-3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Test case specification: Handling simulation data and time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de-DE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552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/>
          <p:cNvGrpSpPr>
            <a:grpSpLocks noChangeAspect="1"/>
          </p:cNvGrpSpPr>
          <p:nvPr/>
        </p:nvGrpSpPr>
        <p:grpSpPr>
          <a:xfrm>
            <a:off x="518268" y="1032206"/>
            <a:ext cx="8197136" cy="5040000"/>
            <a:chOff x="306168" y="357166"/>
            <a:chExt cx="8672719" cy="5332412"/>
          </a:xfrm>
        </p:grpSpPr>
        <p:grpSp>
          <p:nvGrpSpPr>
            <p:cNvPr id="11267" name="Group 256"/>
            <p:cNvGrpSpPr>
              <a:grpSpLocks/>
            </p:cNvGrpSpPr>
            <p:nvPr/>
          </p:nvGrpSpPr>
          <p:grpSpPr bwMode="auto">
            <a:xfrm>
              <a:off x="2714612" y="357166"/>
              <a:ext cx="6264275" cy="3038474"/>
              <a:chOff x="1565" y="392"/>
              <a:chExt cx="3946" cy="1914"/>
            </a:xfrm>
          </p:grpSpPr>
          <p:sp>
            <p:nvSpPr>
              <p:cNvPr id="11430" name="Rectangle 5"/>
              <p:cNvSpPr>
                <a:spLocks noChangeArrowheads="1"/>
              </p:cNvSpPr>
              <p:nvPr/>
            </p:nvSpPr>
            <p:spPr bwMode="auto">
              <a:xfrm>
                <a:off x="1610" y="1303"/>
                <a:ext cx="1134" cy="746"/>
              </a:xfrm>
              <a:prstGeom prst="rect">
                <a:avLst/>
              </a:prstGeom>
              <a:solidFill>
                <a:srgbClr val="EDF9F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9F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1" name="Rectangle 6"/>
              <p:cNvSpPr>
                <a:spLocks noChangeArrowheads="1"/>
              </p:cNvSpPr>
              <p:nvPr/>
            </p:nvSpPr>
            <p:spPr bwMode="auto">
              <a:xfrm>
                <a:off x="4422" y="1303"/>
                <a:ext cx="953" cy="746"/>
              </a:xfrm>
              <a:prstGeom prst="rect">
                <a:avLst/>
              </a:prstGeom>
              <a:solidFill>
                <a:srgbClr val="E3F4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3F4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2" name="Text Box 7"/>
              <p:cNvSpPr txBox="1">
                <a:spLocks noChangeArrowheads="1"/>
              </p:cNvSpPr>
              <p:nvPr/>
            </p:nvSpPr>
            <p:spPr bwMode="auto">
              <a:xfrm>
                <a:off x="4465" y="1298"/>
                <a:ext cx="8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0066"/>
                    </a:solidFill>
                    <a:latin typeface="CorpoS" pitchFamily="2" charset="0"/>
                  </a:rPr>
                  <a:t>Controller model</a:t>
                </a:r>
              </a:p>
            </p:txBody>
          </p:sp>
          <p:sp>
            <p:nvSpPr>
              <p:cNvPr id="11433" name="Rectangle 9"/>
              <p:cNvSpPr>
                <a:spLocks noChangeArrowheads="1"/>
              </p:cNvSpPr>
              <p:nvPr/>
            </p:nvSpPr>
            <p:spPr bwMode="auto">
              <a:xfrm>
                <a:off x="3061" y="1303"/>
                <a:ext cx="907" cy="746"/>
              </a:xfrm>
              <a:prstGeom prst="rect">
                <a:avLst/>
              </a:prstGeom>
              <a:solidFill>
                <a:srgbClr val="FFF1E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F1E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4" name="Text Box 10"/>
              <p:cNvSpPr txBox="1">
                <a:spLocks noChangeArrowheads="1"/>
              </p:cNvSpPr>
              <p:nvPr/>
            </p:nvSpPr>
            <p:spPr bwMode="auto">
              <a:xfrm>
                <a:off x="3156" y="1311"/>
                <a:ext cx="7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CC3300"/>
                    </a:solidFill>
                    <a:latin typeface="CorpoS" pitchFamily="2" charset="0"/>
                  </a:rPr>
                  <a:t>E-Motor model</a:t>
                </a:r>
              </a:p>
            </p:txBody>
          </p:sp>
          <p:sp>
            <p:nvSpPr>
              <p:cNvPr id="11435" name="Rectangle 12"/>
              <p:cNvSpPr>
                <a:spLocks noChangeArrowheads="1"/>
              </p:cNvSpPr>
              <p:nvPr/>
            </p:nvSpPr>
            <p:spPr bwMode="auto">
              <a:xfrm>
                <a:off x="1565" y="2125"/>
                <a:ext cx="1224" cy="161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6" name="Rectangle 13"/>
              <p:cNvSpPr>
                <a:spLocks noChangeArrowheads="1"/>
              </p:cNvSpPr>
              <p:nvPr/>
            </p:nvSpPr>
            <p:spPr bwMode="auto">
              <a:xfrm>
                <a:off x="2970" y="2115"/>
                <a:ext cx="1089" cy="17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7" name="Rectangle 14"/>
              <p:cNvSpPr>
                <a:spLocks noChangeArrowheads="1"/>
              </p:cNvSpPr>
              <p:nvPr/>
            </p:nvSpPr>
            <p:spPr bwMode="auto">
              <a:xfrm>
                <a:off x="4241" y="2115"/>
                <a:ext cx="1270" cy="175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438" name="Text Box 15"/>
              <p:cNvSpPr txBox="1">
                <a:spLocks noChangeArrowheads="1"/>
              </p:cNvSpPr>
              <p:nvPr/>
            </p:nvSpPr>
            <p:spPr bwMode="auto">
              <a:xfrm>
                <a:off x="1875" y="2133"/>
                <a:ext cx="4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>
                    <a:solidFill>
                      <a:schemeClr val="tx1"/>
                    </a:solidFill>
                    <a:latin typeface="CorpoS" pitchFamily="2" charset="0"/>
                  </a:rPr>
                  <a:t>Simpack</a:t>
                </a:r>
                <a:endParaRPr lang="en-US" sz="1200" b="1" dirty="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11439" name="Text Box 16"/>
              <p:cNvSpPr txBox="1">
                <a:spLocks noChangeArrowheads="1"/>
              </p:cNvSpPr>
              <p:nvPr/>
            </p:nvSpPr>
            <p:spPr bwMode="auto">
              <a:xfrm>
                <a:off x="3233" y="2126"/>
                <a:ext cx="332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 smtClean="0">
                    <a:solidFill>
                      <a:schemeClr val="tx1"/>
                    </a:solidFill>
                    <a:latin typeface="CorpoS" pitchFamily="2" charset="0"/>
                  </a:rPr>
                  <a:t>Dymola</a:t>
                </a:r>
                <a:endParaRPr lang="en-US" sz="1200" b="1" dirty="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11440" name="Text Box 17"/>
              <p:cNvSpPr txBox="1">
                <a:spLocks noChangeArrowheads="1"/>
              </p:cNvSpPr>
              <p:nvPr/>
            </p:nvSpPr>
            <p:spPr bwMode="auto">
              <a:xfrm>
                <a:off x="4350" y="2133"/>
                <a:ext cx="11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>
                    <a:solidFill>
                      <a:schemeClr val="tx1"/>
                    </a:solidFill>
                    <a:latin typeface="CorpoS" pitchFamily="2" charset="0"/>
                  </a:rPr>
                  <a:t>Matlab</a:t>
                </a:r>
                <a:r>
                  <a:rPr lang="en-US" sz="1200" b="1" dirty="0">
                    <a:solidFill>
                      <a:schemeClr val="tx1"/>
                    </a:solidFill>
                    <a:latin typeface="CorpoS" pitchFamily="2" charset="0"/>
                  </a:rPr>
                  <a:t>/</a:t>
                </a:r>
                <a:r>
                  <a:rPr lang="en-US" sz="1200" b="1" dirty="0" err="1">
                    <a:solidFill>
                      <a:schemeClr val="tx1"/>
                    </a:solidFill>
                    <a:latin typeface="CorpoS" pitchFamily="2" charset="0"/>
                  </a:rPr>
                  <a:t>Sim</a:t>
                </a:r>
                <a:r>
                  <a:rPr lang="en-US" sz="1200" b="1" dirty="0">
                    <a:solidFill>
                      <a:schemeClr val="tx1"/>
                    </a:solidFill>
                    <a:latin typeface="CorpoS" pitchFamily="2" charset="0"/>
                  </a:rPr>
                  <a:t>./</a:t>
                </a:r>
                <a:r>
                  <a:rPr lang="en-US" sz="1200" b="1" dirty="0" err="1">
                    <a:solidFill>
                      <a:schemeClr val="tx1"/>
                    </a:solidFill>
                    <a:latin typeface="CorpoS" pitchFamily="2" charset="0"/>
                  </a:rPr>
                  <a:t>TargetLink</a:t>
                </a:r>
                <a:endParaRPr lang="en-US" sz="1200" b="1" dirty="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11441" name="Text Box 20"/>
              <p:cNvSpPr txBox="1">
                <a:spLocks noChangeArrowheads="1"/>
              </p:cNvSpPr>
              <p:nvPr/>
            </p:nvSpPr>
            <p:spPr bwMode="auto">
              <a:xfrm>
                <a:off x="1565" y="1283"/>
                <a:ext cx="11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 dirty="0" err="1">
                    <a:solidFill>
                      <a:srgbClr val="006600"/>
                    </a:solidFill>
                    <a:latin typeface="CorpoS" pitchFamily="2" charset="0"/>
                  </a:rPr>
                  <a:t>Liftgate</a:t>
                </a:r>
                <a:r>
                  <a:rPr lang="en-US" sz="1200" b="1" dirty="0">
                    <a:solidFill>
                      <a:srgbClr val="006600"/>
                    </a:solidFill>
                    <a:latin typeface="CorpoS" pitchFamily="2" charset="0"/>
                  </a:rPr>
                  <a:t> Multi Body model</a:t>
                </a:r>
              </a:p>
            </p:txBody>
          </p:sp>
          <p:pic>
            <p:nvPicPr>
              <p:cNvPr id="11443" name="Picture 2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263B57"/>
                  </a:clrFrom>
                  <a:clrTo>
                    <a:srgbClr val="263B5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84" y="2114"/>
                <a:ext cx="2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4" name="Picture 48" descr="SIMPACK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1" y="2115"/>
                <a:ext cx="27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5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7" y="1475"/>
                <a:ext cx="63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6" name="Picture 5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13" y="1458"/>
                <a:ext cx="771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47" name="AutoShape 51"/>
              <p:cNvSpPr>
                <a:spLocks noChangeAspect="1" noChangeArrowheads="1" noTextEdit="1"/>
              </p:cNvSpPr>
              <p:nvPr/>
            </p:nvSpPr>
            <p:spPr bwMode="auto">
              <a:xfrm>
                <a:off x="1655" y="1460"/>
                <a:ext cx="1043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1448" name="Picture 5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46" y="1616"/>
                <a:ext cx="450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49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09" y="1525"/>
                <a:ext cx="317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50" name="Picture 7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81" y="1434"/>
                <a:ext cx="273" cy="2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1451" name="Picture 243" descr="j029202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33514" b="6494"/>
              <a:stretch>
                <a:fillRect/>
              </a:stretch>
            </p:blipFill>
            <p:spPr bwMode="auto">
              <a:xfrm>
                <a:off x="1565" y="392"/>
                <a:ext cx="578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52" name="Picture 244" descr="j029202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r="33415" b="6451"/>
              <a:stretch>
                <a:fillRect/>
              </a:stretch>
            </p:blipFill>
            <p:spPr bwMode="auto">
              <a:xfrm flipH="1">
                <a:off x="3742" y="482"/>
                <a:ext cx="511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53" name="Picture 245" descr="j029202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33514" b="6494"/>
              <a:stretch>
                <a:fillRect/>
              </a:stretch>
            </p:blipFill>
            <p:spPr bwMode="auto">
              <a:xfrm flipH="1">
                <a:off x="4967" y="527"/>
                <a:ext cx="512" cy="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54" name="Freeform 246"/>
              <p:cNvSpPr>
                <a:spLocks/>
              </p:cNvSpPr>
              <p:nvPr/>
            </p:nvSpPr>
            <p:spPr bwMode="auto">
              <a:xfrm>
                <a:off x="1648" y="587"/>
                <a:ext cx="1115" cy="693"/>
              </a:xfrm>
              <a:custGeom>
                <a:avLst/>
                <a:gdLst>
                  <a:gd name="T0" fmla="*/ 299 w 1115"/>
                  <a:gd name="T1" fmla="*/ 0 h 693"/>
                  <a:gd name="T2" fmla="*/ 0 w 1115"/>
                  <a:gd name="T3" fmla="*/ 693 h 693"/>
                  <a:gd name="T4" fmla="*/ 1115 w 1115"/>
                  <a:gd name="T5" fmla="*/ 688 h 693"/>
                  <a:gd name="T6" fmla="*/ 299 w 1115"/>
                  <a:gd name="T7" fmla="*/ 0 h 6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5"/>
                  <a:gd name="T13" fmla="*/ 0 h 693"/>
                  <a:gd name="T14" fmla="*/ 1115 w 1115"/>
                  <a:gd name="T15" fmla="*/ 693 h 6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5" h="693">
                    <a:moveTo>
                      <a:pt x="299" y="0"/>
                    </a:moveTo>
                    <a:lnTo>
                      <a:pt x="0" y="693"/>
                    </a:lnTo>
                    <a:lnTo>
                      <a:pt x="1115" y="688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8B8BFF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455" name="Freeform 247"/>
              <p:cNvSpPr>
                <a:spLocks/>
              </p:cNvSpPr>
              <p:nvPr/>
            </p:nvSpPr>
            <p:spPr bwMode="auto">
              <a:xfrm>
                <a:off x="3088" y="667"/>
                <a:ext cx="901" cy="613"/>
              </a:xfrm>
              <a:custGeom>
                <a:avLst/>
                <a:gdLst>
                  <a:gd name="T0" fmla="*/ 827 w 901"/>
                  <a:gd name="T1" fmla="*/ 0 h 613"/>
                  <a:gd name="T2" fmla="*/ 0 w 901"/>
                  <a:gd name="T3" fmla="*/ 613 h 613"/>
                  <a:gd name="T4" fmla="*/ 901 w 901"/>
                  <a:gd name="T5" fmla="*/ 613 h 613"/>
                  <a:gd name="T6" fmla="*/ 827 w 901"/>
                  <a:gd name="T7" fmla="*/ 0 h 6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1"/>
                  <a:gd name="T13" fmla="*/ 0 h 613"/>
                  <a:gd name="T14" fmla="*/ 901 w 901"/>
                  <a:gd name="T15" fmla="*/ 613 h 6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1" h="613">
                    <a:moveTo>
                      <a:pt x="827" y="0"/>
                    </a:moveTo>
                    <a:lnTo>
                      <a:pt x="0" y="613"/>
                    </a:lnTo>
                    <a:lnTo>
                      <a:pt x="901" y="613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rgbClr val="FFCC99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456" name="Freeform 248"/>
              <p:cNvSpPr>
                <a:spLocks/>
              </p:cNvSpPr>
              <p:nvPr/>
            </p:nvSpPr>
            <p:spPr bwMode="auto">
              <a:xfrm>
                <a:off x="4464" y="709"/>
                <a:ext cx="939" cy="566"/>
              </a:xfrm>
              <a:custGeom>
                <a:avLst/>
                <a:gdLst>
                  <a:gd name="T0" fmla="*/ 683 w 939"/>
                  <a:gd name="T1" fmla="*/ 0 h 566"/>
                  <a:gd name="T2" fmla="*/ 0 w 939"/>
                  <a:gd name="T3" fmla="*/ 566 h 566"/>
                  <a:gd name="T4" fmla="*/ 939 w 939"/>
                  <a:gd name="T5" fmla="*/ 566 h 566"/>
                  <a:gd name="T6" fmla="*/ 683 w 939"/>
                  <a:gd name="T7" fmla="*/ 0 h 5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9"/>
                  <a:gd name="T13" fmla="*/ 0 h 566"/>
                  <a:gd name="T14" fmla="*/ 939 w 939"/>
                  <a:gd name="T15" fmla="*/ 566 h 5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9" h="566">
                    <a:moveTo>
                      <a:pt x="683" y="0"/>
                    </a:moveTo>
                    <a:lnTo>
                      <a:pt x="0" y="566"/>
                    </a:lnTo>
                    <a:lnTo>
                      <a:pt x="939" y="5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E8B3F7">
                  <a:alpha val="50195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0000" tIns="46800" rIns="36000" bIns="46800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1268" name="Rectangle 2"/>
            <p:cNvSpPr>
              <a:spLocks noChangeArrowheads="1"/>
            </p:cNvSpPr>
            <p:nvPr/>
          </p:nvSpPr>
          <p:spPr bwMode="auto">
            <a:xfrm>
              <a:off x="3581387" y="3635353"/>
              <a:ext cx="4533900" cy="1728788"/>
            </a:xfrm>
            <a:prstGeom prst="rect">
              <a:avLst/>
            </a:prstGeom>
            <a:solidFill>
              <a:srgbClr val="F5EB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F5EB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11269" name="Rectangle 41"/>
            <p:cNvSpPr>
              <a:spLocks noChangeArrowheads="1"/>
            </p:cNvSpPr>
            <p:nvPr/>
          </p:nvSpPr>
          <p:spPr bwMode="auto">
            <a:xfrm>
              <a:off x="3562337" y="5408591"/>
              <a:ext cx="4605338" cy="2762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11270" name="Text Box 42"/>
            <p:cNvSpPr txBox="1">
              <a:spLocks noChangeArrowheads="1"/>
            </p:cNvSpPr>
            <p:nvPr/>
          </p:nvSpPr>
          <p:spPr bwMode="auto">
            <a:xfrm>
              <a:off x="5181587" y="5353028"/>
              <a:ext cx="682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b="1">
                  <a:solidFill>
                    <a:schemeClr val="tx1"/>
                  </a:solidFill>
                  <a:latin typeface="CorpoS" pitchFamily="2" charset="0"/>
                </a:rPr>
                <a:t>Silver</a:t>
              </a:r>
            </a:p>
          </p:txBody>
        </p:sp>
        <p:pic>
          <p:nvPicPr>
            <p:cNvPr id="11273" name="Picture 26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41975" y="5438753"/>
              <a:ext cx="2159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98" name="Group 257"/>
            <p:cNvGrpSpPr>
              <a:grpSpLocks/>
            </p:cNvGrpSpPr>
            <p:nvPr/>
          </p:nvGrpSpPr>
          <p:grpSpPr bwMode="auto">
            <a:xfrm>
              <a:off x="4368831" y="3384531"/>
              <a:ext cx="3697288" cy="733425"/>
              <a:chOff x="2421" y="2299"/>
              <a:chExt cx="2329" cy="462"/>
            </a:xfrm>
          </p:grpSpPr>
          <p:sp>
            <p:nvSpPr>
              <p:cNvPr id="11302" name="Rectangle 18"/>
              <p:cNvSpPr>
                <a:spLocks noChangeArrowheads="1"/>
              </p:cNvSpPr>
              <p:nvPr/>
            </p:nvSpPr>
            <p:spPr bwMode="auto">
              <a:xfrm>
                <a:off x="2427" y="2580"/>
                <a:ext cx="589" cy="181"/>
              </a:xfrm>
              <a:prstGeom prst="rect">
                <a:avLst/>
              </a:prstGeom>
              <a:solidFill>
                <a:srgbClr val="EDF9F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9F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303" name="Text Box 19"/>
              <p:cNvSpPr txBox="1">
                <a:spLocks noChangeArrowheads="1"/>
              </p:cNvSpPr>
              <p:nvPr/>
            </p:nvSpPr>
            <p:spPr bwMode="auto">
              <a:xfrm>
                <a:off x="2427" y="2584"/>
                <a:ext cx="58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6600"/>
                    </a:solidFill>
                    <a:latin typeface="CorpoS" pitchFamily="2" charset="0"/>
                  </a:rPr>
                  <a:t>Liftgate-dll </a:t>
                </a:r>
              </a:p>
            </p:txBody>
          </p:sp>
          <p:sp>
            <p:nvSpPr>
              <p:cNvPr id="11304" name="Rectangle 21"/>
              <p:cNvSpPr>
                <a:spLocks noChangeArrowheads="1"/>
              </p:cNvSpPr>
              <p:nvPr/>
            </p:nvSpPr>
            <p:spPr bwMode="auto">
              <a:xfrm>
                <a:off x="3198" y="2580"/>
                <a:ext cx="635" cy="181"/>
              </a:xfrm>
              <a:prstGeom prst="rect">
                <a:avLst/>
              </a:prstGeom>
              <a:solidFill>
                <a:srgbClr val="FFF1E3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F1E3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305" name="Text Box 22"/>
              <p:cNvSpPr txBox="1">
                <a:spLocks noChangeArrowheads="1"/>
              </p:cNvSpPr>
              <p:nvPr/>
            </p:nvSpPr>
            <p:spPr bwMode="auto">
              <a:xfrm>
                <a:off x="3219" y="2584"/>
                <a:ext cx="568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CC3300"/>
                    </a:solidFill>
                    <a:latin typeface="CorpoS" pitchFamily="2" charset="0"/>
                  </a:rPr>
                  <a:t>E-Motor-dll</a:t>
                </a:r>
              </a:p>
            </p:txBody>
          </p:sp>
          <p:sp>
            <p:nvSpPr>
              <p:cNvPr id="11306" name="Rectangle 23"/>
              <p:cNvSpPr>
                <a:spLocks noChangeArrowheads="1"/>
              </p:cNvSpPr>
              <p:nvPr/>
            </p:nvSpPr>
            <p:spPr bwMode="auto">
              <a:xfrm>
                <a:off x="4105" y="2580"/>
                <a:ext cx="592" cy="181"/>
              </a:xfrm>
              <a:prstGeom prst="rect">
                <a:avLst/>
              </a:prstGeom>
              <a:solidFill>
                <a:srgbClr val="E3F4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3F4FF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307" name="Text Box 24"/>
              <p:cNvSpPr txBox="1">
                <a:spLocks noChangeArrowheads="1"/>
              </p:cNvSpPr>
              <p:nvPr/>
            </p:nvSpPr>
            <p:spPr bwMode="auto">
              <a:xfrm>
                <a:off x="4080" y="2584"/>
                <a:ext cx="66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rgbClr val="000066"/>
                    </a:solidFill>
                    <a:latin typeface="CorpoS" pitchFamily="2" charset="0"/>
                  </a:rPr>
                  <a:t>Controller-dll</a:t>
                </a:r>
              </a:p>
            </p:txBody>
          </p:sp>
          <p:sp>
            <p:nvSpPr>
              <p:cNvPr id="11308" name="AutoShape 38"/>
              <p:cNvSpPr>
                <a:spLocks noChangeArrowheads="1"/>
              </p:cNvSpPr>
              <p:nvPr/>
            </p:nvSpPr>
            <p:spPr bwMode="auto">
              <a:xfrm>
                <a:off x="2421" y="2299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309" name="AutoShape 39"/>
              <p:cNvSpPr>
                <a:spLocks noChangeArrowheads="1"/>
              </p:cNvSpPr>
              <p:nvPr/>
            </p:nvSpPr>
            <p:spPr bwMode="auto">
              <a:xfrm>
                <a:off x="3528" y="2300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99C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310" name="AutoShape 40"/>
              <p:cNvSpPr>
                <a:spLocks noChangeArrowheads="1"/>
              </p:cNvSpPr>
              <p:nvPr/>
            </p:nvSpPr>
            <p:spPr bwMode="auto">
              <a:xfrm>
                <a:off x="4568" y="2300"/>
                <a:ext cx="182" cy="18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11275" name="Group 259"/>
            <p:cNvGrpSpPr>
              <a:grpSpLocks/>
            </p:cNvGrpSpPr>
            <p:nvPr/>
          </p:nvGrpSpPr>
          <p:grpSpPr bwMode="auto">
            <a:xfrm>
              <a:off x="4357686" y="4140178"/>
              <a:ext cx="3616325" cy="1165225"/>
              <a:chOff x="2472" y="2775"/>
              <a:chExt cx="2467" cy="734"/>
            </a:xfrm>
          </p:grpSpPr>
          <p:sp>
            <p:nvSpPr>
              <p:cNvPr id="11288" name="Rectangle 3"/>
              <p:cNvSpPr>
                <a:spLocks noChangeArrowheads="1"/>
              </p:cNvSpPr>
              <p:nvPr/>
            </p:nvSpPr>
            <p:spPr bwMode="auto">
              <a:xfrm>
                <a:off x="2472" y="2957"/>
                <a:ext cx="2467" cy="135"/>
              </a:xfrm>
              <a:prstGeom prst="rect">
                <a:avLst/>
              </a:prstGeom>
              <a:solidFill>
                <a:srgbClr val="EAEAEA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0000" tIns="46800" rIns="90000" bIns="46800" anchor="ctr">
                <a:flatTx/>
              </a:bodyPr>
              <a:lstStyle/>
              <a:p>
                <a:endParaRPr lang="de-DE"/>
              </a:p>
            </p:txBody>
          </p:sp>
          <p:sp>
            <p:nvSpPr>
              <p:cNvPr id="11289" name="Text Box 11"/>
              <p:cNvSpPr txBox="1">
                <a:spLocks noChangeArrowheads="1"/>
              </p:cNvSpPr>
              <p:nvPr/>
            </p:nvSpPr>
            <p:spPr bwMode="auto">
              <a:xfrm>
                <a:off x="3175" y="2941"/>
                <a:ext cx="8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orpoS" pitchFamily="2" charset="0"/>
                  </a:rPr>
                  <a:t>Silver Cosimulator</a:t>
                </a:r>
                <a:endParaRPr lang="en-US" sz="1200">
                  <a:solidFill>
                    <a:schemeClr val="tx1"/>
                  </a:solidFill>
                  <a:latin typeface="CorpoS" pitchFamily="2" charset="0"/>
                </a:endParaRPr>
              </a:p>
            </p:txBody>
          </p:sp>
          <p:sp>
            <p:nvSpPr>
              <p:cNvPr id="11290" name="AutoShape 28"/>
              <p:cNvSpPr>
                <a:spLocks noChangeArrowheads="1"/>
              </p:cNvSpPr>
              <p:nvPr/>
            </p:nvSpPr>
            <p:spPr bwMode="auto">
              <a:xfrm>
                <a:off x="2605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EDF9F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1" name="AutoShape 29"/>
              <p:cNvSpPr>
                <a:spLocks noChangeArrowheads="1"/>
              </p:cNvSpPr>
              <p:nvPr/>
            </p:nvSpPr>
            <p:spPr bwMode="auto">
              <a:xfrm flipV="1">
                <a:off x="2790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2" name="AutoShape 30"/>
              <p:cNvSpPr>
                <a:spLocks noChangeArrowheads="1"/>
              </p:cNvSpPr>
              <p:nvPr/>
            </p:nvSpPr>
            <p:spPr bwMode="auto">
              <a:xfrm>
                <a:off x="3470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FFF1E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3" name="AutoShape 31"/>
              <p:cNvSpPr>
                <a:spLocks noChangeArrowheads="1"/>
              </p:cNvSpPr>
              <p:nvPr/>
            </p:nvSpPr>
            <p:spPr bwMode="auto">
              <a:xfrm flipV="1">
                <a:off x="3648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4" name="AutoShape 32"/>
              <p:cNvSpPr>
                <a:spLocks noChangeArrowheads="1"/>
              </p:cNvSpPr>
              <p:nvPr/>
            </p:nvSpPr>
            <p:spPr bwMode="auto">
              <a:xfrm>
                <a:off x="4291" y="2780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rgbClr val="E3F4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11295" name="AutoShape 33"/>
              <p:cNvSpPr>
                <a:spLocks noChangeArrowheads="1"/>
              </p:cNvSpPr>
              <p:nvPr/>
            </p:nvSpPr>
            <p:spPr bwMode="auto">
              <a:xfrm flipV="1">
                <a:off x="4427" y="2775"/>
                <a:ext cx="139" cy="167"/>
              </a:xfrm>
              <a:prstGeom prst="downArrow">
                <a:avLst>
                  <a:gd name="adj1" fmla="val 50000"/>
                  <a:gd name="adj2" fmla="val 3003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pic>
            <p:nvPicPr>
              <p:cNvPr id="11296" name="Picture 3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107" y="3183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97" name="AutoShape 37"/>
              <p:cNvSpPr>
                <a:spLocks noChangeArrowheads="1"/>
              </p:cNvSpPr>
              <p:nvPr/>
            </p:nvSpPr>
            <p:spPr bwMode="auto">
              <a:xfrm>
                <a:off x="3516" y="3092"/>
                <a:ext cx="182" cy="1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1E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11271" name="Group 123"/>
            <p:cNvGrpSpPr>
              <a:grpSpLocks/>
            </p:cNvGrpSpPr>
            <p:nvPr/>
          </p:nvGrpSpPr>
          <p:grpSpPr bwMode="auto">
            <a:xfrm flipH="1">
              <a:off x="306168" y="4356101"/>
              <a:ext cx="1096175" cy="927100"/>
              <a:chOff x="5277" y="1201"/>
              <a:chExt cx="371" cy="311"/>
            </a:xfrm>
          </p:grpSpPr>
          <p:sp>
            <p:nvSpPr>
              <p:cNvPr id="11311" name="Freeform 124"/>
              <p:cNvSpPr>
                <a:spLocks/>
              </p:cNvSpPr>
              <p:nvPr/>
            </p:nvSpPr>
            <p:spPr bwMode="auto">
              <a:xfrm>
                <a:off x="5329" y="1383"/>
                <a:ext cx="108" cy="76"/>
              </a:xfrm>
              <a:custGeom>
                <a:avLst/>
                <a:gdLst>
                  <a:gd name="T0" fmla="*/ 1 w 544"/>
                  <a:gd name="T1" fmla="*/ 6 h 383"/>
                  <a:gd name="T2" fmla="*/ 1 w 544"/>
                  <a:gd name="T3" fmla="*/ 6 h 383"/>
                  <a:gd name="T4" fmla="*/ 1 w 544"/>
                  <a:gd name="T5" fmla="*/ 5 h 383"/>
                  <a:gd name="T6" fmla="*/ 1 w 544"/>
                  <a:gd name="T7" fmla="*/ 5 h 383"/>
                  <a:gd name="T8" fmla="*/ 0 w 544"/>
                  <a:gd name="T9" fmla="*/ 5 h 383"/>
                  <a:gd name="T10" fmla="*/ 0 w 544"/>
                  <a:gd name="T11" fmla="*/ 4 h 383"/>
                  <a:gd name="T12" fmla="*/ 0 w 544"/>
                  <a:gd name="T13" fmla="*/ 3 h 383"/>
                  <a:gd name="T14" fmla="*/ 0 w 544"/>
                  <a:gd name="T15" fmla="*/ 2 h 383"/>
                  <a:gd name="T16" fmla="*/ 1 w 544"/>
                  <a:gd name="T17" fmla="*/ 1 h 383"/>
                  <a:gd name="T18" fmla="*/ 1 w 544"/>
                  <a:gd name="T19" fmla="*/ 1 h 383"/>
                  <a:gd name="T20" fmla="*/ 2 w 544"/>
                  <a:gd name="T21" fmla="*/ 0 h 383"/>
                  <a:gd name="T22" fmla="*/ 2 w 544"/>
                  <a:gd name="T23" fmla="*/ 0 h 383"/>
                  <a:gd name="T24" fmla="*/ 3 w 544"/>
                  <a:gd name="T25" fmla="*/ 0 h 383"/>
                  <a:gd name="T26" fmla="*/ 3 w 544"/>
                  <a:gd name="T27" fmla="*/ 0 h 383"/>
                  <a:gd name="T28" fmla="*/ 4 w 544"/>
                  <a:gd name="T29" fmla="*/ 0 h 383"/>
                  <a:gd name="T30" fmla="*/ 5 w 544"/>
                  <a:gd name="T31" fmla="*/ 0 h 383"/>
                  <a:gd name="T32" fmla="*/ 5 w 544"/>
                  <a:gd name="T33" fmla="*/ 0 h 383"/>
                  <a:gd name="T34" fmla="*/ 6 w 544"/>
                  <a:gd name="T35" fmla="*/ 1 h 383"/>
                  <a:gd name="T36" fmla="*/ 7 w 544"/>
                  <a:gd name="T37" fmla="*/ 1 h 383"/>
                  <a:gd name="T38" fmla="*/ 8 w 544"/>
                  <a:gd name="T39" fmla="*/ 1 h 383"/>
                  <a:gd name="T40" fmla="*/ 8 w 544"/>
                  <a:gd name="T41" fmla="*/ 1 h 383"/>
                  <a:gd name="T42" fmla="*/ 9 w 544"/>
                  <a:gd name="T43" fmla="*/ 2 h 383"/>
                  <a:gd name="T44" fmla="*/ 9 w 544"/>
                  <a:gd name="T45" fmla="*/ 2 h 383"/>
                  <a:gd name="T46" fmla="*/ 10 w 544"/>
                  <a:gd name="T47" fmla="*/ 2 h 383"/>
                  <a:gd name="T48" fmla="*/ 10 w 544"/>
                  <a:gd name="T49" fmla="*/ 2 h 383"/>
                  <a:gd name="T50" fmla="*/ 11 w 544"/>
                  <a:gd name="T51" fmla="*/ 2 h 383"/>
                  <a:gd name="T52" fmla="*/ 11 w 544"/>
                  <a:gd name="T53" fmla="*/ 3 h 383"/>
                  <a:gd name="T54" fmla="*/ 12 w 544"/>
                  <a:gd name="T55" fmla="*/ 3 h 383"/>
                  <a:gd name="T56" fmla="*/ 13 w 544"/>
                  <a:gd name="T57" fmla="*/ 3 h 383"/>
                  <a:gd name="T58" fmla="*/ 14 w 544"/>
                  <a:gd name="T59" fmla="*/ 3 h 383"/>
                  <a:gd name="T60" fmla="*/ 14 w 544"/>
                  <a:gd name="T61" fmla="*/ 4 h 383"/>
                  <a:gd name="T62" fmla="*/ 15 w 544"/>
                  <a:gd name="T63" fmla="*/ 4 h 383"/>
                  <a:gd name="T64" fmla="*/ 16 w 544"/>
                  <a:gd name="T65" fmla="*/ 4 h 383"/>
                  <a:gd name="T66" fmla="*/ 17 w 544"/>
                  <a:gd name="T67" fmla="*/ 5 h 383"/>
                  <a:gd name="T68" fmla="*/ 18 w 544"/>
                  <a:gd name="T69" fmla="*/ 6 h 383"/>
                  <a:gd name="T70" fmla="*/ 18 w 544"/>
                  <a:gd name="T71" fmla="*/ 6 h 383"/>
                  <a:gd name="T72" fmla="*/ 19 w 544"/>
                  <a:gd name="T73" fmla="*/ 7 h 383"/>
                  <a:gd name="T74" fmla="*/ 20 w 544"/>
                  <a:gd name="T75" fmla="*/ 8 h 383"/>
                  <a:gd name="T76" fmla="*/ 20 w 544"/>
                  <a:gd name="T77" fmla="*/ 9 h 383"/>
                  <a:gd name="T78" fmla="*/ 21 w 544"/>
                  <a:gd name="T79" fmla="*/ 10 h 383"/>
                  <a:gd name="T80" fmla="*/ 21 w 544"/>
                  <a:gd name="T81" fmla="*/ 11 h 383"/>
                  <a:gd name="T82" fmla="*/ 21 w 544"/>
                  <a:gd name="T83" fmla="*/ 12 h 383"/>
                  <a:gd name="T84" fmla="*/ 21 w 544"/>
                  <a:gd name="T85" fmla="*/ 13 h 383"/>
                  <a:gd name="T86" fmla="*/ 21 w 544"/>
                  <a:gd name="T87" fmla="*/ 14 h 383"/>
                  <a:gd name="T88" fmla="*/ 20 w 544"/>
                  <a:gd name="T89" fmla="*/ 14 h 383"/>
                  <a:gd name="T90" fmla="*/ 19 w 544"/>
                  <a:gd name="T91" fmla="*/ 15 h 383"/>
                  <a:gd name="T92" fmla="*/ 18 w 544"/>
                  <a:gd name="T93" fmla="*/ 15 h 383"/>
                  <a:gd name="T94" fmla="*/ 16 w 544"/>
                  <a:gd name="T95" fmla="*/ 15 h 383"/>
                  <a:gd name="T96" fmla="*/ 15 w 544"/>
                  <a:gd name="T97" fmla="*/ 15 h 383"/>
                  <a:gd name="T98" fmla="*/ 13 w 544"/>
                  <a:gd name="T99" fmla="*/ 14 h 383"/>
                  <a:gd name="T100" fmla="*/ 11 w 544"/>
                  <a:gd name="T101" fmla="*/ 14 h 383"/>
                  <a:gd name="T102" fmla="*/ 9 w 544"/>
                  <a:gd name="T103" fmla="*/ 13 h 383"/>
                  <a:gd name="T104" fmla="*/ 8 w 544"/>
                  <a:gd name="T105" fmla="*/ 12 h 383"/>
                  <a:gd name="T106" fmla="*/ 6 w 544"/>
                  <a:gd name="T107" fmla="*/ 11 h 383"/>
                  <a:gd name="T108" fmla="*/ 4 w 544"/>
                  <a:gd name="T109" fmla="*/ 9 h 383"/>
                  <a:gd name="T110" fmla="*/ 3 w 544"/>
                  <a:gd name="T111" fmla="*/ 8 h 383"/>
                  <a:gd name="T112" fmla="*/ 1 w 544"/>
                  <a:gd name="T113" fmla="*/ 6 h 3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4"/>
                  <a:gd name="T172" fmla="*/ 0 h 383"/>
                  <a:gd name="T173" fmla="*/ 544 w 544"/>
                  <a:gd name="T174" fmla="*/ 383 h 38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4" h="383">
                    <a:moveTo>
                      <a:pt x="34" y="141"/>
                    </a:moveTo>
                    <a:lnTo>
                      <a:pt x="31" y="140"/>
                    </a:lnTo>
                    <a:lnTo>
                      <a:pt x="24" y="135"/>
                    </a:lnTo>
                    <a:lnTo>
                      <a:pt x="16" y="127"/>
                    </a:lnTo>
                    <a:lnTo>
                      <a:pt x="7" y="115"/>
                    </a:lnTo>
                    <a:lnTo>
                      <a:pt x="1" y="101"/>
                    </a:lnTo>
                    <a:lnTo>
                      <a:pt x="0" y="83"/>
                    </a:lnTo>
                    <a:lnTo>
                      <a:pt x="5" y="59"/>
                    </a:lnTo>
                    <a:lnTo>
                      <a:pt x="19" y="33"/>
                    </a:lnTo>
                    <a:lnTo>
                      <a:pt x="29" y="20"/>
                    </a:lnTo>
                    <a:lnTo>
                      <a:pt x="42" y="10"/>
                    </a:lnTo>
                    <a:lnTo>
                      <a:pt x="55" y="4"/>
                    </a:lnTo>
                    <a:lnTo>
                      <a:pt x="70" y="1"/>
                    </a:lnTo>
                    <a:lnTo>
                      <a:pt x="85" y="0"/>
                    </a:lnTo>
                    <a:lnTo>
                      <a:pt x="102" y="1"/>
                    </a:lnTo>
                    <a:lnTo>
                      <a:pt x="119" y="4"/>
                    </a:lnTo>
                    <a:lnTo>
                      <a:pt x="137" y="8"/>
                    </a:lnTo>
                    <a:lnTo>
                      <a:pt x="154" y="14"/>
                    </a:lnTo>
                    <a:lnTo>
                      <a:pt x="171" y="20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20" y="42"/>
                    </a:lnTo>
                    <a:lnTo>
                      <a:pt x="236" y="48"/>
                    </a:lnTo>
                    <a:lnTo>
                      <a:pt x="249" y="54"/>
                    </a:lnTo>
                    <a:lnTo>
                      <a:pt x="261" y="58"/>
                    </a:lnTo>
                    <a:lnTo>
                      <a:pt x="275" y="62"/>
                    </a:lnTo>
                    <a:lnTo>
                      <a:pt x="289" y="66"/>
                    </a:lnTo>
                    <a:lnTo>
                      <a:pt x="306" y="72"/>
                    </a:lnTo>
                    <a:lnTo>
                      <a:pt x="325" y="78"/>
                    </a:lnTo>
                    <a:lnTo>
                      <a:pt x="344" y="85"/>
                    </a:lnTo>
                    <a:lnTo>
                      <a:pt x="364" y="93"/>
                    </a:lnTo>
                    <a:lnTo>
                      <a:pt x="386" y="102"/>
                    </a:lnTo>
                    <a:lnTo>
                      <a:pt x="406" y="113"/>
                    </a:lnTo>
                    <a:lnTo>
                      <a:pt x="428" y="126"/>
                    </a:lnTo>
                    <a:lnTo>
                      <a:pt x="447" y="141"/>
                    </a:lnTo>
                    <a:lnTo>
                      <a:pt x="468" y="157"/>
                    </a:lnTo>
                    <a:lnTo>
                      <a:pt x="486" y="177"/>
                    </a:lnTo>
                    <a:lnTo>
                      <a:pt x="502" y="198"/>
                    </a:lnTo>
                    <a:lnTo>
                      <a:pt x="518" y="223"/>
                    </a:lnTo>
                    <a:lnTo>
                      <a:pt x="530" y="249"/>
                    </a:lnTo>
                    <a:lnTo>
                      <a:pt x="540" y="280"/>
                    </a:lnTo>
                    <a:lnTo>
                      <a:pt x="544" y="310"/>
                    </a:lnTo>
                    <a:lnTo>
                      <a:pt x="539" y="334"/>
                    </a:lnTo>
                    <a:lnTo>
                      <a:pt x="526" y="354"/>
                    </a:lnTo>
                    <a:lnTo>
                      <a:pt x="506" y="369"/>
                    </a:lnTo>
                    <a:lnTo>
                      <a:pt x="479" y="378"/>
                    </a:lnTo>
                    <a:lnTo>
                      <a:pt x="447" y="383"/>
                    </a:lnTo>
                    <a:lnTo>
                      <a:pt x="410" y="382"/>
                    </a:lnTo>
                    <a:lnTo>
                      <a:pt x="371" y="377"/>
                    </a:lnTo>
                    <a:lnTo>
                      <a:pt x="328" y="366"/>
                    </a:lnTo>
                    <a:lnTo>
                      <a:pt x="284" y="350"/>
                    </a:lnTo>
                    <a:lnTo>
                      <a:pt x="239" y="328"/>
                    </a:lnTo>
                    <a:lnTo>
                      <a:pt x="194" y="301"/>
                    </a:lnTo>
                    <a:lnTo>
                      <a:pt x="150" y="270"/>
                    </a:lnTo>
                    <a:lnTo>
                      <a:pt x="108" y="232"/>
                    </a:lnTo>
                    <a:lnTo>
                      <a:pt x="69" y="189"/>
                    </a:lnTo>
                    <a:lnTo>
                      <a:pt x="34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2" name="Freeform 125"/>
              <p:cNvSpPr>
                <a:spLocks/>
              </p:cNvSpPr>
              <p:nvPr/>
            </p:nvSpPr>
            <p:spPr bwMode="auto">
              <a:xfrm>
                <a:off x="5332" y="1386"/>
                <a:ext cx="103" cy="73"/>
              </a:xfrm>
              <a:custGeom>
                <a:avLst/>
                <a:gdLst>
                  <a:gd name="T0" fmla="*/ 1 w 518"/>
                  <a:gd name="T1" fmla="*/ 1 h 365"/>
                  <a:gd name="T2" fmla="*/ 1 w 518"/>
                  <a:gd name="T3" fmla="*/ 1 h 365"/>
                  <a:gd name="T4" fmla="*/ 2 w 518"/>
                  <a:gd name="T5" fmla="*/ 0 h 365"/>
                  <a:gd name="T6" fmla="*/ 2 w 518"/>
                  <a:gd name="T7" fmla="*/ 0 h 365"/>
                  <a:gd name="T8" fmla="*/ 3 w 518"/>
                  <a:gd name="T9" fmla="*/ 0 h 365"/>
                  <a:gd name="T10" fmla="*/ 3 w 518"/>
                  <a:gd name="T11" fmla="*/ 0 h 365"/>
                  <a:gd name="T12" fmla="*/ 4 w 518"/>
                  <a:gd name="T13" fmla="*/ 0 h 365"/>
                  <a:gd name="T14" fmla="*/ 5 w 518"/>
                  <a:gd name="T15" fmla="*/ 0 h 365"/>
                  <a:gd name="T16" fmla="*/ 5 w 518"/>
                  <a:gd name="T17" fmla="*/ 0 h 365"/>
                  <a:gd name="T18" fmla="*/ 6 w 518"/>
                  <a:gd name="T19" fmla="*/ 1 h 365"/>
                  <a:gd name="T20" fmla="*/ 7 w 518"/>
                  <a:gd name="T21" fmla="*/ 1 h 365"/>
                  <a:gd name="T22" fmla="*/ 7 w 518"/>
                  <a:gd name="T23" fmla="*/ 1 h 365"/>
                  <a:gd name="T24" fmla="*/ 8 w 518"/>
                  <a:gd name="T25" fmla="*/ 1 h 365"/>
                  <a:gd name="T26" fmla="*/ 8 w 518"/>
                  <a:gd name="T27" fmla="*/ 2 h 365"/>
                  <a:gd name="T28" fmla="*/ 9 w 518"/>
                  <a:gd name="T29" fmla="*/ 2 h 365"/>
                  <a:gd name="T30" fmla="*/ 10 w 518"/>
                  <a:gd name="T31" fmla="*/ 2 h 365"/>
                  <a:gd name="T32" fmla="*/ 10 w 518"/>
                  <a:gd name="T33" fmla="*/ 2 h 365"/>
                  <a:gd name="T34" fmla="*/ 10 w 518"/>
                  <a:gd name="T35" fmla="*/ 2 h 365"/>
                  <a:gd name="T36" fmla="*/ 11 w 518"/>
                  <a:gd name="T37" fmla="*/ 3 h 365"/>
                  <a:gd name="T38" fmla="*/ 12 w 518"/>
                  <a:gd name="T39" fmla="*/ 3 h 365"/>
                  <a:gd name="T40" fmla="*/ 12 w 518"/>
                  <a:gd name="T41" fmla="*/ 3 h 365"/>
                  <a:gd name="T42" fmla="*/ 13 w 518"/>
                  <a:gd name="T43" fmla="*/ 3 h 365"/>
                  <a:gd name="T44" fmla="*/ 14 w 518"/>
                  <a:gd name="T45" fmla="*/ 4 h 365"/>
                  <a:gd name="T46" fmla="*/ 15 w 518"/>
                  <a:gd name="T47" fmla="*/ 4 h 365"/>
                  <a:gd name="T48" fmla="*/ 15 w 518"/>
                  <a:gd name="T49" fmla="*/ 4 h 365"/>
                  <a:gd name="T50" fmla="*/ 16 w 518"/>
                  <a:gd name="T51" fmla="*/ 5 h 365"/>
                  <a:gd name="T52" fmla="*/ 17 w 518"/>
                  <a:gd name="T53" fmla="*/ 5 h 365"/>
                  <a:gd name="T54" fmla="*/ 18 w 518"/>
                  <a:gd name="T55" fmla="*/ 6 h 365"/>
                  <a:gd name="T56" fmla="*/ 18 w 518"/>
                  <a:gd name="T57" fmla="*/ 7 h 365"/>
                  <a:gd name="T58" fmla="*/ 19 w 518"/>
                  <a:gd name="T59" fmla="*/ 8 h 365"/>
                  <a:gd name="T60" fmla="*/ 19 w 518"/>
                  <a:gd name="T61" fmla="*/ 9 h 365"/>
                  <a:gd name="T62" fmla="*/ 20 w 518"/>
                  <a:gd name="T63" fmla="*/ 10 h 365"/>
                  <a:gd name="T64" fmla="*/ 20 w 518"/>
                  <a:gd name="T65" fmla="*/ 11 h 365"/>
                  <a:gd name="T66" fmla="*/ 20 w 518"/>
                  <a:gd name="T67" fmla="*/ 12 h 365"/>
                  <a:gd name="T68" fmla="*/ 20 w 518"/>
                  <a:gd name="T69" fmla="*/ 13 h 365"/>
                  <a:gd name="T70" fmla="*/ 20 w 518"/>
                  <a:gd name="T71" fmla="*/ 14 h 365"/>
                  <a:gd name="T72" fmla="*/ 19 w 518"/>
                  <a:gd name="T73" fmla="*/ 14 h 365"/>
                  <a:gd name="T74" fmla="*/ 18 w 518"/>
                  <a:gd name="T75" fmla="*/ 14 h 365"/>
                  <a:gd name="T76" fmla="*/ 17 w 518"/>
                  <a:gd name="T77" fmla="*/ 15 h 365"/>
                  <a:gd name="T78" fmla="*/ 16 w 518"/>
                  <a:gd name="T79" fmla="*/ 15 h 365"/>
                  <a:gd name="T80" fmla="*/ 14 w 518"/>
                  <a:gd name="T81" fmla="*/ 14 h 365"/>
                  <a:gd name="T82" fmla="*/ 13 w 518"/>
                  <a:gd name="T83" fmla="*/ 14 h 365"/>
                  <a:gd name="T84" fmla="*/ 11 w 518"/>
                  <a:gd name="T85" fmla="*/ 13 h 365"/>
                  <a:gd name="T86" fmla="*/ 9 w 518"/>
                  <a:gd name="T87" fmla="*/ 13 h 365"/>
                  <a:gd name="T88" fmla="*/ 8 w 518"/>
                  <a:gd name="T89" fmla="*/ 12 h 365"/>
                  <a:gd name="T90" fmla="*/ 6 w 518"/>
                  <a:gd name="T91" fmla="*/ 10 h 365"/>
                  <a:gd name="T92" fmla="*/ 4 w 518"/>
                  <a:gd name="T93" fmla="*/ 9 h 365"/>
                  <a:gd name="T94" fmla="*/ 3 w 518"/>
                  <a:gd name="T95" fmla="*/ 7 h 365"/>
                  <a:gd name="T96" fmla="*/ 2 w 518"/>
                  <a:gd name="T97" fmla="*/ 6 h 365"/>
                  <a:gd name="T98" fmla="*/ 1 w 518"/>
                  <a:gd name="T99" fmla="*/ 6 h 365"/>
                  <a:gd name="T100" fmla="*/ 1 w 518"/>
                  <a:gd name="T101" fmla="*/ 6 h 365"/>
                  <a:gd name="T102" fmla="*/ 1 w 518"/>
                  <a:gd name="T103" fmla="*/ 5 h 365"/>
                  <a:gd name="T104" fmla="*/ 1 w 518"/>
                  <a:gd name="T105" fmla="*/ 5 h 365"/>
                  <a:gd name="T106" fmla="*/ 1 w 518"/>
                  <a:gd name="T107" fmla="*/ 5 h 365"/>
                  <a:gd name="T108" fmla="*/ 1 w 518"/>
                  <a:gd name="T109" fmla="*/ 5 h 365"/>
                  <a:gd name="T110" fmla="*/ 1 w 518"/>
                  <a:gd name="T111" fmla="*/ 5 h 365"/>
                  <a:gd name="T112" fmla="*/ 0 w 518"/>
                  <a:gd name="T113" fmla="*/ 4 h 365"/>
                  <a:gd name="T114" fmla="*/ 0 w 518"/>
                  <a:gd name="T115" fmla="*/ 4 h 365"/>
                  <a:gd name="T116" fmla="*/ 0 w 518"/>
                  <a:gd name="T117" fmla="*/ 3 h 365"/>
                  <a:gd name="T118" fmla="*/ 0 w 518"/>
                  <a:gd name="T119" fmla="*/ 2 h 365"/>
                  <a:gd name="T120" fmla="*/ 1 w 518"/>
                  <a:gd name="T121" fmla="*/ 1 h 3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8"/>
                  <a:gd name="T184" fmla="*/ 0 h 365"/>
                  <a:gd name="T185" fmla="*/ 518 w 518"/>
                  <a:gd name="T186" fmla="*/ 365 h 3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8" h="365">
                    <a:moveTo>
                      <a:pt x="18" y="31"/>
                    </a:moveTo>
                    <a:lnTo>
                      <a:pt x="29" y="19"/>
                    </a:lnTo>
                    <a:lnTo>
                      <a:pt x="40" y="11"/>
                    </a:lnTo>
                    <a:lnTo>
                      <a:pt x="53" y="4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98" y="1"/>
                    </a:lnTo>
                    <a:lnTo>
                      <a:pt x="114" y="4"/>
                    </a:lnTo>
                    <a:lnTo>
                      <a:pt x="132" y="8"/>
                    </a:lnTo>
                    <a:lnTo>
                      <a:pt x="148" y="14"/>
                    </a:lnTo>
                    <a:lnTo>
                      <a:pt x="165" y="20"/>
                    </a:lnTo>
                    <a:lnTo>
                      <a:pt x="181" y="27"/>
                    </a:lnTo>
                    <a:lnTo>
                      <a:pt x="197" y="33"/>
                    </a:lnTo>
                    <a:lnTo>
                      <a:pt x="213" y="40"/>
                    </a:lnTo>
                    <a:lnTo>
                      <a:pt x="227" y="46"/>
                    </a:lnTo>
                    <a:lnTo>
                      <a:pt x="239" y="51"/>
                    </a:lnTo>
                    <a:lnTo>
                      <a:pt x="251" y="55"/>
                    </a:lnTo>
                    <a:lnTo>
                      <a:pt x="264" y="60"/>
                    </a:lnTo>
                    <a:lnTo>
                      <a:pt x="278" y="64"/>
                    </a:lnTo>
                    <a:lnTo>
                      <a:pt x="294" y="69"/>
                    </a:lnTo>
                    <a:lnTo>
                      <a:pt x="312" y="74"/>
                    </a:lnTo>
                    <a:lnTo>
                      <a:pt x="330" y="81"/>
                    </a:lnTo>
                    <a:lnTo>
                      <a:pt x="348" y="88"/>
                    </a:lnTo>
                    <a:lnTo>
                      <a:pt x="369" y="97"/>
                    </a:lnTo>
                    <a:lnTo>
                      <a:pt x="388" y="108"/>
                    </a:lnTo>
                    <a:lnTo>
                      <a:pt x="408" y="120"/>
                    </a:lnTo>
                    <a:lnTo>
                      <a:pt x="427" y="134"/>
                    </a:lnTo>
                    <a:lnTo>
                      <a:pt x="446" y="151"/>
                    </a:lnTo>
                    <a:lnTo>
                      <a:pt x="463" y="169"/>
                    </a:lnTo>
                    <a:lnTo>
                      <a:pt x="478" y="189"/>
                    </a:lnTo>
                    <a:lnTo>
                      <a:pt x="493" y="213"/>
                    </a:lnTo>
                    <a:lnTo>
                      <a:pt x="505" y="239"/>
                    </a:lnTo>
                    <a:lnTo>
                      <a:pt x="514" y="268"/>
                    </a:lnTo>
                    <a:lnTo>
                      <a:pt x="518" y="296"/>
                    </a:lnTo>
                    <a:lnTo>
                      <a:pt x="513" y="319"/>
                    </a:lnTo>
                    <a:lnTo>
                      <a:pt x="501" y="338"/>
                    </a:lnTo>
                    <a:lnTo>
                      <a:pt x="482" y="352"/>
                    </a:lnTo>
                    <a:lnTo>
                      <a:pt x="457" y="361"/>
                    </a:lnTo>
                    <a:lnTo>
                      <a:pt x="427" y="365"/>
                    </a:lnTo>
                    <a:lnTo>
                      <a:pt x="393" y="365"/>
                    </a:lnTo>
                    <a:lnTo>
                      <a:pt x="356" y="360"/>
                    </a:lnTo>
                    <a:lnTo>
                      <a:pt x="316" y="350"/>
                    </a:lnTo>
                    <a:lnTo>
                      <a:pt x="274" y="335"/>
                    </a:lnTo>
                    <a:lnTo>
                      <a:pt x="232" y="315"/>
                    </a:lnTo>
                    <a:lnTo>
                      <a:pt x="189" y="291"/>
                    </a:lnTo>
                    <a:lnTo>
                      <a:pt x="148" y="261"/>
                    </a:lnTo>
                    <a:lnTo>
                      <a:pt x="108" y="226"/>
                    </a:lnTo>
                    <a:lnTo>
                      <a:pt x="72" y="186"/>
                    </a:lnTo>
                    <a:lnTo>
                      <a:pt x="38" y="142"/>
                    </a:lnTo>
                    <a:lnTo>
                      <a:pt x="37" y="140"/>
                    </a:lnTo>
                    <a:lnTo>
                      <a:pt x="36" y="138"/>
                    </a:lnTo>
                    <a:lnTo>
                      <a:pt x="35" y="136"/>
                    </a:lnTo>
                    <a:lnTo>
                      <a:pt x="34" y="134"/>
                    </a:lnTo>
                    <a:lnTo>
                      <a:pt x="31" y="133"/>
                    </a:lnTo>
                    <a:lnTo>
                      <a:pt x="23" y="128"/>
                    </a:lnTo>
                    <a:lnTo>
                      <a:pt x="15" y="121"/>
                    </a:lnTo>
                    <a:lnTo>
                      <a:pt x="7" y="110"/>
                    </a:lnTo>
                    <a:lnTo>
                      <a:pt x="2" y="96"/>
                    </a:lnTo>
                    <a:lnTo>
                      <a:pt x="0" y="78"/>
                    </a:lnTo>
                    <a:lnTo>
                      <a:pt x="5" y="57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3" name="Freeform 126"/>
              <p:cNvSpPr>
                <a:spLocks/>
              </p:cNvSpPr>
              <p:nvPr/>
            </p:nvSpPr>
            <p:spPr bwMode="auto">
              <a:xfrm>
                <a:off x="5335" y="1388"/>
                <a:ext cx="98" cy="69"/>
              </a:xfrm>
              <a:custGeom>
                <a:avLst/>
                <a:gdLst>
                  <a:gd name="T0" fmla="*/ 1 w 491"/>
                  <a:gd name="T1" fmla="*/ 1 h 347"/>
                  <a:gd name="T2" fmla="*/ 1 w 491"/>
                  <a:gd name="T3" fmla="*/ 1 h 347"/>
                  <a:gd name="T4" fmla="*/ 2 w 491"/>
                  <a:gd name="T5" fmla="*/ 0 h 347"/>
                  <a:gd name="T6" fmla="*/ 2 w 491"/>
                  <a:gd name="T7" fmla="*/ 0 h 347"/>
                  <a:gd name="T8" fmla="*/ 3 w 491"/>
                  <a:gd name="T9" fmla="*/ 0 h 347"/>
                  <a:gd name="T10" fmla="*/ 3 w 491"/>
                  <a:gd name="T11" fmla="*/ 0 h 347"/>
                  <a:gd name="T12" fmla="*/ 4 w 491"/>
                  <a:gd name="T13" fmla="*/ 0 h 347"/>
                  <a:gd name="T14" fmla="*/ 4 w 491"/>
                  <a:gd name="T15" fmla="*/ 0 h 347"/>
                  <a:gd name="T16" fmla="*/ 5 w 491"/>
                  <a:gd name="T17" fmla="*/ 0 h 347"/>
                  <a:gd name="T18" fmla="*/ 6 w 491"/>
                  <a:gd name="T19" fmla="*/ 1 h 347"/>
                  <a:gd name="T20" fmla="*/ 6 w 491"/>
                  <a:gd name="T21" fmla="*/ 1 h 347"/>
                  <a:gd name="T22" fmla="*/ 7 w 491"/>
                  <a:gd name="T23" fmla="*/ 1 h 347"/>
                  <a:gd name="T24" fmla="*/ 7 w 491"/>
                  <a:gd name="T25" fmla="*/ 1 h 347"/>
                  <a:gd name="T26" fmla="*/ 8 w 491"/>
                  <a:gd name="T27" fmla="*/ 2 h 347"/>
                  <a:gd name="T28" fmla="*/ 9 w 491"/>
                  <a:gd name="T29" fmla="*/ 2 h 347"/>
                  <a:gd name="T30" fmla="*/ 9 w 491"/>
                  <a:gd name="T31" fmla="*/ 2 h 347"/>
                  <a:gd name="T32" fmla="*/ 10 w 491"/>
                  <a:gd name="T33" fmla="*/ 2 h 347"/>
                  <a:gd name="T34" fmla="*/ 10 w 491"/>
                  <a:gd name="T35" fmla="*/ 2 h 347"/>
                  <a:gd name="T36" fmla="*/ 11 w 491"/>
                  <a:gd name="T37" fmla="*/ 2 h 347"/>
                  <a:gd name="T38" fmla="*/ 11 w 491"/>
                  <a:gd name="T39" fmla="*/ 3 h 347"/>
                  <a:gd name="T40" fmla="*/ 12 w 491"/>
                  <a:gd name="T41" fmla="*/ 3 h 347"/>
                  <a:gd name="T42" fmla="*/ 12 w 491"/>
                  <a:gd name="T43" fmla="*/ 3 h 347"/>
                  <a:gd name="T44" fmla="*/ 13 w 491"/>
                  <a:gd name="T45" fmla="*/ 3 h 347"/>
                  <a:gd name="T46" fmla="*/ 14 w 491"/>
                  <a:gd name="T47" fmla="*/ 4 h 347"/>
                  <a:gd name="T48" fmla="*/ 15 w 491"/>
                  <a:gd name="T49" fmla="*/ 4 h 347"/>
                  <a:gd name="T50" fmla="*/ 15 w 491"/>
                  <a:gd name="T51" fmla="*/ 5 h 347"/>
                  <a:gd name="T52" fmla="*/ 16 w 491"/>
                  <a:gd name="T53" fmla="*/ 5 h 347"/>
                  <a:gd name="T54" fmla="*/ 17 w 491"/>
                  <a:gd name="T55" fmla="*/ 6 h 347"/>
                  <a:gd name="T56" fmla="*/ 18 w 491"/>
                  <a:gd name="T57" fmla="*/ 6 h 347"/>
                  <a:gd name="T58" fmla="*/ 18 w 491"/>
                  <a:gd name="T59" fmla="*/ 7 h 347"/>
                  <a:gd name="T60" fmla="*/ 19 w 491"/>
                  <a:gd name="T61" fmla="*/ 8 h 347"/>
                  <a:gd name="T62" fmla="*/ 19 w 491"/>
                  <a:gd name="T63" fmla="*/ 9 h 347"/>
                  <a:gd name="T64" fmla="*/ 19 w 491"/>
                  <a:gd name="T65" fmla="*/ 10 h 347"/>
                  <a:gd name="T66" fmla="*/ 20 w 491"/>
                  <a:gd name="T67" fmla="*/ 11 h 347"/>
                  <a:gd name="T68" fmla="*/ 19 w 491"/>
                  <a:gd name="T69" fmla="*/ 12 h 347"/>
                  <a:gd name="T70" fmla="*/ 19 w 491"/>
                  <a:gd name="T71" fmla="*/ 13 h 347"/>
                  <a:gd name="T72" fmla="*/ 18 w 491"/>
                  <a:gd name="T73" fmla="*/ 13 h 347"/>
                  <a:gd name="T74" fmla="*/ 17 w 491"/>
                  <a:gd name="T75" fmla="*/ 14 h 347"/>
                  <a:gd name="T76" fmla="*/ 16 w 491"/>
                  <a:gd name="T77" fmla="*/ 14 h 347"/>
                  <a:gd name="T78" fmla="*/ 15 w 491"/>
                  <a:gd name="T79" fmla="*/ 14 h 347"/>
                  <a:gd name="T80" fmla="*/ 13 w 491"/>
                  <a:gd name="T81" fmla="*/ 14 h 347"/>
                  <a:gd name="T82" fmla="*/ 12 w 491"/>
                  <a:gd name="T83" fmla="*/ 13 h 347"/>
                  <a:gd name="T84" fmla="*/ 10 w 491"/>
                  <a:gd name="T85" fmla="*/ 13 h 347"/>
                  <a:gd name="T86" fmla="*/ 9 w 491"/>
                  <a:gd name="T87" fmla="*/ 12 h 347"/>
                  <a:gd name="T88" fmla="*/ 7 w 491"/>
                  <a:gd name="T89" fmla="*/ 11 h 347"/>
                  <a:gd name="T90" fmla="*/ 6 w 491"/>
                  <a:gd name="T91" fmla="*/ 10 h 347"/>
                  <a:gd name="T92" fmla="*/ 4 w 491"/>
                  <a:gd name="T93" fmla="*/ 9 h 347"/>
                  <a:gd name="T94" fmla="*/ 3 w 491"/>
                  <a:gd name="T95" fmla="*/ 7 h 347"/>
                  <a:gd name="T96" fmla="*/ 1 w 491"/>
                  <a:gd name="T97" fmla="*/ 5 h 347"/>
                  <a:gd name="T98" fmla="*/ 1 w 491"/>
                  <a:gd name="T99" fmla="*/ 5 h 347"/>
                  <a:gd name="T100" fmla="*/ 1 w 491"/>
                  <a:gd name="T101" fmla="*/ 5 h 347"/>
                  <a:gd name="T102" fmla="*/ 1 w 491"/>
                  <a:gd name="T103" fmla="*/ 5 h 347"/>
                  <a:gd name="T104" fmla="*/ 1 w 491"/>
                  <a:gd name="T105" fmla="*/ 5 h 347"/>
                  <a:gd name="T106" fmla="*/ 1 w 491"/>
                  <a:gd name="T107" fmla="*/ 5 h 347"/>
                  <a:gd name="T108" fmla="*/ 1 w 491"/>
                  <a:gd name="T109" fmla="*/ 5 h 347"/>
                  <a:gd name="T110" fmla="*/ 1 w 491"/>
                  <a:gd name="T111" fmla="*/ 5 h 347"/>
                  <a:gd name="T112" fmla="*/ 0 w 491"/>
                  <a:gd name="T113" fmla="*/ 4 h 347"/>
                  <a:gd name="T114" fmla="*/ 0 w 491"/>
                  <a:gd name="T115" fmla="*/ 4 h 347"/>
                  <a:gd name="T116" fmla="*/ 0 w 491"/>
                  <a:gd name="T117" fmla="*/ 3 h 347"/>
                  <a:gd name="T118" fmla="*/ 0 w 491"/>
                  <a:gd name="T119" fmla="*/ 2 h 347"/>
                  <a:gd name="T120" fmla="*/ 1 w 491"/>
                  <a:gd name="T121" fmla="*/ 1 h 3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1"/>
                  <a:gd name="T184" fmla="*/ 0 h 347"/>
                  <a:gd name="T185" fmla="*/ 491 w 491"/>
                  <a:gd name="T186" fmla="*/ 347 h 3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1" h="347">
                    <a:moveTo>
                      <a:pt x="18" y="30"/>
                    </a:moveTo>
                    <a:lnTo>
                      <a:pt x="27" y="19"/>
                    </a:lnTo>
                    <a:lnTo>
                      <a:pt x="38" y="10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79" y="0"/>
                    </a:lnTo>
                    <a:lnTo>
                      <a:pt x="93" y="2"/>
                    </a:lnTo>
                    <a:lnTo>
                      <a:pt x="110" y="4"/>
                    </a:lnTo>
                    <a:lnTo>
                      <a:pt x="125" y="8"/>
                    </a:lnTo>
                    <a:lnTo>
                      <a:pt x="141" y="13"/>
                    </a:lnTo>
                    <a:lnTo>
                      <a:pt x="157" y="19"/>
                    </a:lnTo>
                    <a:lnTo>
                      <a:pt x="173" y="25"/>
                    </a:lnTo>
                    <a:lnTo>
                      <a:pt x="187" y="32"/>
                    </a:lnTo>
                    <a:lnTo>
                      <a:pt x="202" y="38"/>
                    </a:lnTo>
                    <a:lnTo>
                      <a:pt x="216" y="45"/>
                    </a:lnTo>
                    <a:lnTo>
                      <a:pt x="228" y="50"/>
                    </a:lnTo>
                    <a:lnTo>
                      <a:pt x="239" y="54"/>
                    </a:lnTo>
                    <a:lnTo>
                      <a:pt x="251" y="58"/>
                    </a:lnTo>
                    <a:lnTo>
                      <a:pt x="265" y="61"/>
                    </a:lnTo>
                    <a:lnTo>
                      <a:pt x="279" y="66"/>
                    </a:lnTo>
                    <a:lnTo>
                      <a:pt x="296" y="71"/>
                    </a:lnTo>
                    <a:lnTo>
                      <a:pt x="313" y="77"/>
                    </a:lnTo>
                    <a:lnTo>
                      <a:pt x="331" y="84"/>
                    </a:lnTo>
                    <a:lnTo>
                      <a:pt x="350" y="94"/>
                    </a:lnTo>
                    <a:lnTo>
                      <a:pt x="368" y="103"/>
                    </a:lnTo>
                    <a:lnTo>
                      <a:pt x="387" y="115"/>
                    </a:lnTo>
                    <a:lnTo>
                      <a:pt x="405" y="128"/>
                    </a:lnTo>
                    <a:lnTo>
                      <a:pt x="422" y="144"/>
                    </a:lnTo>
                    <a:lnTo>
                      <a:pt x="439" y="161"/>
                    </a:lnTo>
                    <a:lnTo>
                      <a:pt x="453" y="180"/>
                    </a:lnTo>
                    <a:lnTo>
                      <a:pt x="466" y="203"/>
                    </a:lnTo>
                    <a:lnTo>
                      <a:pt x="478" y="227"/>
                    </a:lnTo>
                    <a:lnTo>
                      <a:pt x="487" y="255"/>
                    </a:lnTo>
                    <a:lnTo>
                      <a:pt x="491" y="282"/>
                    </a:lnTo>
                    <a:lnTo>
                      <a:pt x="487" y="304"/>
                    </a:lnTo>
                    <a:lnTo>
                      <a:pt x="475" y="322"/>
                    </a:lnTo>
                    <a:lnTo>
                      <a:pt x="457" y="335"/>
                    </a:lnTo>
                    <a:lnTo>
                      <a:pt x="434" y="343"/>
                    </a:lnTo>
                    <a:lnTo>
                      <a:pt x="405" y="347"/>
                    </a:lnTo>
                    <a:lnTo>
                      <a:pt x="372" y="347"/>
                    </a:lnTo>
                    <a:lnTo>
                      <a:pt x="338" y="341"/>
                    </a:lnTo>
                    <a:lnTo>
                      <a:pt x="300" y="332"/>
                    </a:lnTo>
                    <a:lnTo>
                      <a:pt x="260" y="317"/>
                    </a:lnTo>
                    <a:lnTo>
                      <a:pt x="220" y="298"/>
                    </a:lnTo>
                    <a:lnTo>
                      <a:pt x="180" y="274"/>
                    </a:lnTo>
                    <a:lnTo>
                      <a:pt x="140" y="247"/>
                    </a:lnTo>
                    <a:lnTo>
                      <a:pt x="103" y="214"/>
                    </a:lnTo>
                    <a:lnTo>
                      <a:pt x="68" y="177"/>
                    </a:lnTo>
                    <a:lnTo>
                      <a:pt x="36" y="135"/>
                    </a:lnTo>
                    <a:lnTo>
                      <a:pt x="35" y="133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1" y="128"/>
                    </a:lnTo>
                    <a:lnTo>
                      <a:pt x="28" y="126"/>
                    </a:lnTo>
                    <a:lnTo>
                      <a:pt x="22" y="122"/>
                    </a:lnTo>
                    <a:lnTo>
                      <a:pt x="14" y="115"/>
                    </a:lnTo>
                    <a:lnTo>
                      <a:pt x="6" y="105"/>
                    </a:lnTo>
                    <a:lnTo>
                      <a:pt x="1" y="92"/>
                    </a:lnTo>
                    <a:lnTo>
                      <a:pt x="0" y="74"/>
                    </a:lnTo>
                    <a:lnTo>
                      <a:pt x="5" y="5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4" name="Freeform 127"/>
              <p:cNvSpPr>
                <a:spLocks/>
              </p:cNvSpPr>
              <p:nvPr/>
            </p:nvSpPr>
            <p:spPr bwMode="auto">
              <a:xfrm>
                <a:off x="5338" y="1390"/>
                <a:ext cx="93" cy="66"/>
              </a:xfrm>
              <a:custGeom>
                <a:avLst/>
                <a:gdLst>
                  <a:gd name="T0" fmla="*/ 1 w 463"/>
                  <a:gd name="T1" fmla="*/ 1 h 329"/>
                  <a:gd name="T2" fmla="*/ 1 w 463"/>
                  <a:gd name="T3" fmla="*/ 1 h 329"/>
                  <a:gd name="T4" fmla="*/ 1 w 463"/>
                  <a:gd name="T5" fmla="*/ 0 h 329"/>
                  <a:gd name="T6" fmla="*/ 2 w 463"/>
                  <a:gd name="T7" fmla="*/ 0 h 329"/>
                  <a:gd name="T8" fmla="*/ 2 w 463"/>
                  <a:gd name="T9" fmla="*/ 0 h 329"/>
                  <a:gd name="T10" fmla="*/ 3 w 463"/>
                  <a:gd name="T11" fmla="*/ 0 h 329"/>
                  <a:gd name="T12" fmla="*/ 4 w 463"/>
                  <a:gd name="T13" fmla="*/ 0 h 329"/>
                  <a:gd name="T14" fmla="*/ 4 w 463"/>
                  <a:gd name="T15" fmla="*/ 0 h 329"/>
                  <a:gd name="T16" fmla="*/ 5 w 463"/>
                  <a:gd name="T17" fmla="*/ 0 h 329"/>
                  <a:gd name="T18" fmla="*/ 5 w 463"/>
                  <a:gd name="T19" fmla="*/ 1 h 329"/>
                  <a:gd name="T20" fmla="*/ 6 w 463"/>
                  <a:gd name="T21" fmla="*/ 1 h 329"/>
                  <a:gd name="T22" fmla="*/ 7 w 463"/>
                  <a:gd name="T23" fmla="*/ 1 h 329"/>
                  <a:gd name="T24" fmla="*/ 7 w 463"/>
                  <a:gd name="T25" fmla="*/ 1 h 329"/>
                  <a:gd name="T26" fmla="*/ 8 w 463"/>
                  <a:gd name="T27" fmla="*/ 1 h 329"/>
                  <a:gd name="T28" fmla="*/ 8 w 463"/>
                  <a:gd name="T29" fmla="*/ 2 h 329"/>
                  <a:gd name="T30" fmla="*/ 9 w 463"/>
                  <a:gd name="T31" fmla="*/ 2 h 329"/>
                  <a:gd name="T32" fmla="*/ 9 w 463"/>
                  <a:gd name="T33" fmla="*/ 2 h 329"/>
                  <a:gd name="T34" fmla="*/ 10 w 463"/>
                  <a:gd name="T35" fmla="*/ 2 h 329"/>
                  <a:gd name="T36" fmla="*/ 10 w 463"/>
                  <a:gd name="T37" fmla="*/ 2 h 329"/>
                  <a:gd name="T38" fmla="*/ 11 w 463"/>
                  <a:gd name="T39" fmla="*/ 3 h 329"/>
                  <a:gd name="T40" fmla="*/ 11 w 463"/>
                  <a:gd name="T41" fmla="*/ 3 h 329"/>
                  <a:gd name="T42" fmla="*/ 12 w 463"/>
                  <a:gd name="T43" fmla="*/ 3 h 329"/>
                  <a:gd name="T44" fmla="*/ 13 w 463"/>
                  <a:gd name="T45" fmla="*/ 3 h 329"/>
                  <a:gd name="T46" fmla="*/ 13 w 463"/>
                  <a:gd name="T47" fmla="*/ 4 h 329"/>
                  <a:gd name="T48" fmla="*/ 14 w 463"/>
                  <a:gd name="T49" fmla="*/ 4 h 329"/>
                  <a:gd name="T50" fmla="*/ 15 w 463"/>
                  <a:gd name="T51" fmla="*/ 4 h 329"/>
                  <a:gd name="T52" fmla="*/ 15 w 463"/>
                  <a:gd name="T53" fmla="*/ 5 h 329"/>
                  <a:gd name="T54" fmla="*/ 16 w 463"/>
                  <a:gd name="T55" fmla="*/ 5 h 329"/>
                  <a:gd name="T56" fmla="*/ 17 w 463"/>
                  <a:gd name="T57" fmla="*/ 6 h 329"/>
                  <a:gd name="T58" fmla="*/ 17 w 463"/>
                  <a:gd name="T59" fmla="*/ 7 h 329"/>
                  <a:gd name="T60" fmla="*/ 18 w 463"/>
                  <a:gd name="T61" fmla="*/ 8 h 329"/>
                  <a:gd name="T62" fmla="*/ 18 w 463"/>
                  <a:gd name="T63" fmla="*/ 9 h 329"/>
                  <a:gd name="T64" fmla="*/ 18 w 463"/>
                  <a:gd name="T65" fmla="*/ 10 h 329"/>
                  <a:gd name="T66" fmla="*/ 19 w 463"/>
                  <a:gd name="T67" fmla="*/ 11 h 329"/>
                  <a:gd name="T68" fmla="*/ 18 w 463"/>
                  <a:gd name="T69" fmla="*/ 12 h 329"/>
                  <a:gd name="T70" fmla="*/ 18 w 463"/>
                  <a:gd name="T71" fmla="*/ 12 h 329"/>
                  <a:gd name="T72" fmla="*/ 17 w 463"/>
                  <a:gd name="T73" fmla="*/ 13 h 329"/>
                  <a:gd name="T74" fmla="*/ 16 w 463"/>
                  <a:gd name="T75" fmla="*/ 13 h 329"/>
                  <a:gd name="T76" fmla="*/ 15 w 463"/>
                  <a:gd name="T77" fmla="*/ 13 h 329"/>
                  <a:gd name="T78" fmla="*/ 14 w 463"/>
                  <a:gd name="T79" fmla="*/ 13 h 329"/>
                  <a:gd name="T80" fmla="*/ 13 w 463"/>
                  <a:gd name="T81" fmla="*/ 13 h 329"/>
                  <a:gd name="T82" fmla="*/ 11 w 463"/>
                  <a:gd name="T83" fmla="*/ 13 h 329"/>
                  <a:gd name="T84" fmla="*/ 10 w 463"/>
                  <a:gd name="T85" fmla="*/ 12 h 329"/>
                  <a:gd name="T86" fmla="*/ 8 w 463"/>
                  <a:gd name="T87" fmla="*/ 11 h 329"/>
                  <a:gd name="T88" fmla="*/ 7 w 463"/>
                  <a:gd name="T89" fmla="*/ 10 h 329"/>
                  <a:gd name="T90" fmla="*/ 5 w 463"/>
                  <a:gd name="T91" fmla="*/ 9 h 329"/>
                  <a:gd name="T92" fmla="*/ 4 w 463"/>
                  <a:gd name="T93" fmla="*/ 8 h 329"/>
                  <a:gd name="T94" fmla="*/ 3 w 463"/>
                  <a:gd name="T95" fmla="*/ 7 h 329"/>
                  <a:gd name="T96" fmla="*/ 1 w 463"/>
                  <a:gd name="T97" fmla="*/ 5 h 329"/>
                  <a:gd name="T98" fmla="*/ 1 w 463"/>
                  <a:gd name="T99" fmla="*/ 5 h 329"/>
                  <a:gd name="T100" fmla="*/ 1 w 463"/>
                  <a:gd name="T101" fmla="*/ 5 h 329"/>
                  <a:gd name="T102" fmla="*/ 1 w 463"/>
                  <a:gd name="T103" fmla="*/ 5 h 329"/>
                  <a:gd name="T104" fmla="*/ 1 w 463"/>
                  <a:gd name="T105" fmla="*/ 5 h 329"/>
                  <a:gd name="T106" fmla="*/ 1 w 463"/>
                  <a:gd name="T107" fmla="*/ 5 h 329"/>
                  <a:gd name="T108" fmla="*/ 1 w 463"/>
                  <a:gd name="T109" fmla="*/ 5 h 329"/>
                  <a:gd name="T110" fmla="*/ 0 w 463"/>
                  <a:gd name="T111" fmla="*/ 4 h 329"/>
                  <a:gd name="T112" fmla="*/ 0 w 463"/>
                  <a:gd name="T113" fmla="*/ 4 h 329"/>
                  <a:gd name="T114" fmla="*/ 0 w 463"/>
                  <a:gd name="T115" fmla="*/ 3 h 329"/>
                  <a:gd name="T116" fmla="*/ 0 w 463"/>
                  <a:gd name="T117" fmla="*/ 3 h 329"/>
                  <a:gd name="T118" fmla="*/ 0 w 463"/>
                  <a:gd name="T119" fmla="*/ 2 h 329"/>
                  <a:gd name="T120" fmla="*/ 1 w 463"/>
                  <a:gd name="T121" fmla="*/ 1 h 3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3"/>
                  <a:gd name="T184" fmla="*/ 0 h 329"/>
                  <a:gd name="T185" fmla="*/ 463 w 463"/>
                  <a:gd name="T186" fmla="*/ 329 h 3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3" h="329">
                    <a:moveTo>
                      <a:pt x="16" y="28"/>
                    </a:moveTo>
                    <a:lnTo>
                      <a:pt x="25" y="17"/>
                    </a:lnTo>
                    <a:lnTo>
                      <a:pt x="35" y="9"/>
                    </a:lnTo>
                    <a:lnTo>
                      <a:pt x="48" y="4"/>
                    </a:lnTo>
                    <a:lnTo>
                      <a:pt x="60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8" y="8"/>
                    </a:lnTo>
                    <a:lnTo>
                      <a:pt x="134" y="13"/>
                    </a:lnTo>
                    <a:lnTo>
                      <a:pt x="149" y="18"/>
                    </a:lnTo>
                    <a:lnTo>
                      <a:pt x="163" y="24"/>
                    </a:lnTo>
                    <a:lnTo>
                      <a:pt x="177" y="30"/>
                    </a:lnTo>
                    <a:lnTo>
                      <a:pt x="191" y="37"/>
                    </a:lnTo>
                    <a:lnTo>
                      <a:pt x="204" y="42"/>
                    </a:lnTo>
                    <a:lnTo>
                      <a:pt x="216" y="47"/>
                    </a:lnTo>
                    <a:lnTo>
                      <a:pt x="227" y="51"/>
                    </a:lnTo>
                    <a:lnTo>
                      <a:pt x="238" y="54"/>
                    </a:lnTo>
                    <a:lnTo>
                      <a:pt x="250" y="58"/>
                    </a:lnTo>
                    <a:lnTo>
                      <a:pt x="264" y="63"/>
                    </a:lnTo>
                    <a:lnTo>
                      <a:pt x="280" y="68"/>
                    </a:lnTo>
                    <a:lnTo>
                      <a:pt x="296" y="73"/>
                    </a:lnTo>
                    <a:lnTo>
                      <a:pt x="313" y="81"/>
                    </a:lnTo>
                    <a:lnTo>
                      <a:pt x="331" y="89"/>
                    </a:lnTo>
                    <a:lnTo>
                      <a:pt x="348" y="98"/>
                    </a:lnTo>
                    <a:lnTo>
                      <a:pt x="366" y="109"/>
                    </a:lnTo>
                    <a:lnTo>
                      <a:pt x="382" y="122"/>
                    </a:lnTo>
                    <a:lnTo>
                      <a:pt x="398" y="137"/>
                    </a:lnTo>
                    <a:lnTo>
                      <a:pt x="414" y="153"/>
                    </a:lnTo>
                    <a:lnTo>
                      <a:pt x="428" y="172"/>
                    </a:lnTo>
                    <a:lnTo>
                      <a:pt x="440" y="193"/>
                    </a:lnTo>
                    <a:lnTo>
                      <a:pt x="450" y="216"/>
                    </a:lnTo>
                    <a:lnTo>
                      <a:pt x="460" y="243"/>
                    </a:lnTo>
                    <a:lnTo>
                      <a:pt x="463" y="269"/>
                    </a:lnTo>
                    <a:lnTo>
                      <a:pt x="459" y="289"/>
                    </a:lnTo>
                    <a:lnTo>
                      <a:pt x="448" y="305"/>
                    </a:lnTo>
                    <a:lnTo>
                      <a:pt x="431" y="318"/>
                    </a:lnTo>
                    <a:lnTo>
                      <a:pt x="408" y="326"/>
                    </a:lnTo>
                    <a:lnTo>
                      <a:pt x="382" y="329"/>
                    </a:lnTo>
                    <a:lnTo>
                      <a:pt x="351" y="328"/>
                    </a:lnTo>
                    <a:lnTo>
                      <a:pt x="318" y="323"/>
                    </a:lnTo>
                    <a:lnTo>
                      <a:pt x="282" y="314"/>
                    </a:lnTo>
                    <a:lnTo>
                      <a:pt x="245" y="299"/>
                    </a:lnTo>
                    <a:lnTo>
                      <a:pt x="206" y="282"/>
                    </a:lnTo>
                    <a:lnTo>
                      <a:pt x="168" y="259"/>
                    </a:lnTo>
                    <a:lnTo>
                      <a:pt x="132" y="233"/>
                    </a:lnTo>
                    <a:lnTo>
                      <a:pt x="96" y="202"/>
                    </a:lnTo>
                    <a:lnTo>
                      <a:pt x="63" y="167"/>
                    </a:lnTo>
                    <a:lnTo>
                      <a:pt x="32" y="129"/>
                    </a:lnTo>
                    <a:lnTo>
                      <a:pt x="31" y="127"/>
                    </a:lnTo>
                    <a:lnTo>
                      <a:pt x="30" y="126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5" y="120"/>
                    </a:lnTo>
                    <a:lnTo>
                      <a:pt x="19" y="116"/>
                    </a:lnTo>
                    <a:lnTo>
                      <a:pt x="11" y="109"/>
                    </a:lnTo>
                    <a:lnTo>
                      <a:pt x="5" y="99"/>
                    </a:lnTo>
                    <a:lnTo>
                      <a:pt x="0" y="87"/>
                    </a:lnTo>
                    <a:lnTo>
                      <a:pt x="0" y="70"/>
                    </a:lnTo>
                    <a:lnTo>
                      <a:pt x="4" y="51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5" name="Freeform 128"/>
              <p:cNvSpPr>
                <a:spLocks/>
              </p:cNvSpPr>
              <p:nvPr/>
            </p:nvSpPr>
            <p:spPr bwMode="auto">
              <a:xfrm>
                <a:off x="5341" y="1393"/>
                <a:ext cx="87" cy="62"/>
              </a:xfrm>
              <a:custGeom>
                <a:avLst/>
                <a:gdLst>
                  <a:gd name="T0" fmla="*/ 1 w 436"/>
                  <a:gd name="T1" fmla="*/ 1 h 311"/>
                  <a:gd name="T2" fmla="*/ 1 w 436"/>
                  <a:gd name="T3" fmla="*/ 1 h 311"/>
                  <a:gd name="T4" fmla="*/ 1 w 436"/>
                  <a:gd name="T5" fmla="*/ 0 h 311"/>
                  <a:gd name="T6" fmla="*/ 2 w 436"/>
                  <a:gd name="T7" fmla="*/ 0 h 311"/>
                  <a:gd name="T8" fmla="*/ 2 w 436"/>
                  <a:gd name="T9" fmla="*/ 0 h 311"/>
                  <a:gd name="T10" fmla="*/ 3 w 436"/>
                  <a:gd name="T11" fmla="*/ 0 h 311"/>
                  <a:gd name="T12" fmla="*/ 3 w 436"/>
                  <a:gd name="T13" fmla="*/ 0 h 311"/>
                  <a:gd name="T14" fmla="*/ 4 w 436"/>
                  <a:gd name="T15" fmla="*/ 0 h 311"/>
                  <a:gd name="T16" fmla="*/ 5 w 436"/>
                  <a:gd name="T17" fmla="*/ 0 h 311"/>
                  <a:gd name="T18" fmla="*/ 5 w 436"/>
                  <a:gd name="T19" fmla="*/ 0 h 311"/>
                  <a:gd name="T20" fmla="*/ 6 w 436"/>
                  <a:gd name="T21" fmla="*/ 1 h 311"/>
                  <a:gd name="T22" fmla="*/ 6 w 436"/>
                  <a:gd name="T23" fmla="*/ 1 h 311"/>
                  <a:gd name="T24" fmla="*/ 7 w 436"/>
                  <a:gd name="T25" fmla="*/ 1 h 311"/>
                  <a:gd name="T26" fmla="*/ 7 w 436"/>
                  <a:gd name="T27" fmla="*/ 1 h 311"/>
                  <a:gd name="T28" fmla="*/ 8 w 436"/>
                  <a:gd name="T29" fmla="*/ 2 h 311"/>
                  <a:gd name="T30" fmla="*/ 8 w 436"/>
                  <a:gd name="T31" fmla="*/ 2 h 311"/>
                  <a:gd name="T32" fmla="*/ 9 w 436"/>
                  <a:gd name="T33" fmla="*/ 2 h 311"/>
                  <a:gd name="T34" fmla="*/ 9 w 436"/>
                  <a:gd name="T35" fmla="*/ 2 h 311"/>
                  <a:gd name="T36" fmla="*/ 10 w 436"/>
                  <a:gd name="T37" fmla="*/ 2 h 311"/>
                  <a:gd name="T38" fmla="*/ 10 w 436"/>
                  <a:gd name="T39" fmla="*/ 2 h 311"/>
                  <a:gd name="T40" fmla="*/ 11 w 436"/>
                  <a:gd name="T41" fmla="*/ 3 h 311"/>
                  <a:gd name="T42" fmla="*/ 11 w 436"/>
                  <a:gd name="T43" fmla="*/ 3 h 311"/>
                  <a:gd name="T44" fmla="*/ 12 w 436"/>
                  <a:gd name="T45" fmla="*/ 3 h 311"/>
                  <a:gd name="T46" fmla="*/ 13 w 436"/>
                  <a:gd name="T47" fmla="*/ 3 h 311"/>
                  <a:gd name="T48" fmla="*/ 13 w 436"/>
                  <a:gd name="T49" fmla="*/ 4 h 311"/>
                  <a:gd name="T50" fmla="*/ 14 w 436"/>
                  <a:gd name="T51" fmla="*/ 4 h 311"/>
                  <a:gd name="T52" fmla="*/ 14 w 436"/>
                  <a:gd name="T53" fmla="*/ 5 h 311"/>
                  <a:gd name="T54" fmla="*/ 15 w 436"/>
                  <a:gd name="T55" fmla="*/ 5 h 311"/>
                  <a:gd name="T56" fmla="*/ 16 w 436"/>
                  <a:gd name="T57" fmla="*/ 6 h 311"/>
                  <a:gd name="T58" fmla="*/ 16 w 436"/>
                  <a:gd name="T59" fmla="*/ 6 h 311"/>
                  <a:gd name="T60" fmla="*/ 17 w 436"/>
                  <a:gd name="T61" fmla="*/ 7 h 311"/>
                  <a:gd name="T62" fmla="*/ 17 w 436"/>
                  <a:gd name="T63" fmla="*/ 8 h 311"/>
                  <a:gd name="T64" fmla="*/ 17 w 436"/>
                  <a:gd name="T65" fmla="*/ 9 h 311"/>
                  <a:gd name="T66" fmla="*/ 17 w 436"/>
                  <a:gd name="T67" fmla="*/ 10 h 311"/>
                  <a:gd name="T68" fmla="*/ 17 w 436"/>
                  <a:gd name="T69" fmla="*/ 11 h 311"/>
                  <a:gd name="T70" fmla="*/ 17 w 436"/>
                  <a:gd name="T71" fmla="*/ 12 h 311"/>
                  <a:gd name="T72" fmla="*/ 16 w 436"/>
                  <a:gd name="T73" fmla="*/ 12 h 311"/>
                  <a:gd name="T74" fmla="*/ 15 w 436"/>
                  <a:gd name="T75" fmla="*/ 12 h 311"/>
                  <a:gd name="T76" fmla="*/ 14 w 436"/>
                  <a:gd name="T77" fmla="*/ 12 h 311"/>
                  <a:gd name="T78" fmla="*/ 13 w 436"/>
                  <a:gd name="T79" fmla="*/ 12 h 311"/>
                  <a:gd name="T80" fmla="*/ 12 w 436"/>
                  <a:gd name="T81" fmla="*/ 12 h 311"/>
                  <a:gd name="T82" fmla="*/ 11 w 436"/>
                  <a:gd name="T83" fmla="*/ 12 h 311"/>
                  <a:gd name="T84" fmla="*/ 9 w 436"/>
                  <a:gd name="T85" fmla="*/ 11 h 311"/>
                  <a:gd name="T86" fmla="*/ 8 w 436"/>
                  <a:gd name="T87" fmla="*/ 11 h 311"/>
                  <a:gd name="T88" fmla="*/ 6 w 436"/>
                  <a:gd name="T89" fmla="*/ 10 h 311"/>
                  <a:gd name="T90" fmla="*/ 5 w 436"/>
                  <a:gd name="T91" fmla="*/ 9 h 311"/>
                  <a:gd name="T92" fmla="*/ 4 w 436"/>
                  <a:gd name="T93" fmla="*/ 8 h 311"/>
                  <a:gd name="T94" fmla="*/ 2 w 436"/>
                  <a:gd name="T95" fmla="*/ 6 h 311"/>
                  <a:gd name="T96" fmla="*/ 1 w 436"/>
                  <a:gd name="T97" fmla="*/ 5 h 311"/>
                  <a:gd name="T98" fmla="*/ 1 w 436"/>
                  <a:gd name="T99" fmla="*/ 5 h 311"/>
                  <a:gd name="T100" fmla="*/ 1 w 436"/>
                  <a:gd name="T101" fmla="*/ 5 h 311"/>
                  <a:gd name="T102" fmla="*/ 1 w 436"/>
                  <a:gd name="T103" fmla="*/ 5 h 311"/>
                  <a:gd name="T104" fmla="*/ 1 w 436"/>
                  <a:gd name="T105" fmla="*/ 5 h 311"/>
                  <a:gd name="T106" fmla="*/ 1 w 436"/>
                  <a:gd name="T107" fmla="*/ 5 h 311"/>
                  <a:gd name="T108" fmla="*/ 1 w 436"/>
                  <a:gd name="T109" fmla="*/ 4 h 311"/>
                  <a:gd name="T110" fmla="*/ 0 w 436"/>
                  <a:gd name="T111" fmla="*/ 4 h 311"/>
                  <a:gd name="T112" fmla="*/ 0 w 436"/>
                  <a:gd name="T113" fmla="*/ 4 h 311"/>
                  <a:gd name="T114" fmla="*/ 0 w 436"/>
                  <a:gd name="T115" fmla="*/ 3 h 311"/>
                  <a:gd name="T116" fmla="*/ 0 w 436"/>
                  <a:gd name="T117" fmla="*/ 3 h 311"/>
                  <a:gd name="T118" fmla="*/ 0 w 436"/>
                  <a:gd name="T119" fmla="*/ 2 h 311"/>
                  <a:gd name="T120" fmla="*/ 1 w 436"/>
                  <a:gd name="T121" fmla="*/ 1 h 3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6"/>
                  <a:gd name="T184" fmla="*/ 0 h 311"/>
                  <a:gd name="T185" fmla="*/ 436 w 436"/>
                  <a:gd name="T186" fmla="*/ 311 h 3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6" h="311">
                    <a:moveTo>
                      <a:pt x="15" y="27"/>
                    </a:moveTo>
                    <a:lnTo>
                      <a:pt x="25" y="16"/>
                    </a:lnTo>
                    <a:lnTo>
                      <a:pt x="34" y="8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8" y="3"/>
                    </a:lnTo>
                    <a:lnTo>
                      <a:pt x="113" y="6"/>
                    </a:lnTo>
                    <a:lnTo>
                      <a:pt x="128" y="11"/>
                    </a:lnTo>
                    <a:lnTo>
                      <a:pt x="142" y="16"/>
                    </a:lnTo>
                    <a:lnTo>
                      <a:pt x="156" y="23"/>
                    </a:lnTo>
                    <a:lnTo>
                      <a:pt x="170" y="29"/>
                    </a:lnTo>
                    <a:lnTo>
                      <a:pt x="183" y="34"/>
                    </a:lnTo>
                    <a:lnTo>
                      <a:pt x="195" y="40"/>
                    </a:lnTo>
                    <a:lnTo>
                      <a:pt x="206" y="44"/>
                    </a:lnTo>
                    <a:lnTo>
                      <a:pt x="217" y="48"/>
                    </a:lnTo>
                    <a:lnTo>
                      <a:pt x="227" y="51"/>
                    </a:lnTo>
                    <a:lnTo>
                      <a:pt x="239" y="55"/>
                    </a:lnTo>
                    <a:lnTo>
                      <a:pt x="252" y="59"/>
                    </a:lnTo>
                    <a:lnTo>
                      <a:pt x="267" y="64"/>
                    </a:lnTo>
                    <a:lnTo>
                      <a:pt x="282" y="70"/>
                    </a:lnTo>
                    <a:lnTo>
                      <a:pt x="297" y="76"/>
                    </a:lnTo>
                    <a:lnTo>
                      <a:pt x="314" y="84"/>
                    </a:lnTo>
                    <a:lnTo>
                      <a:pt x="330" y="93"/>
                    </a:lnTo>
                    <a:lnTo>
                      <a:pt x="345" y="103"/>
                    </a:lnTo>
                    <a:lnTo>
                      <a:pt x="361" y="116"/>
                    </a:lnTo>
                    <a:lnTo>
                      <a:pt x="376" y="129"/>
                    </a:lnTo>
                    <a:lnTo>
                      <a:pt x="390" y="144"/>
                    </a:lnTo>
                    <a:lnTo>
                      <a:pt x="404" y="163"/>
                    </a:lnTo>
                    <a:lnTo>
                      <a:pt x="415" y="182"/>
                    </a:lnTo>
                    <a:lnTo>
                      <a:pt x="425" y="205"/>
                    </a:lnTo>
                    <a:lnTo>
                      <a:pt x="433" y="230"/>
                    </a:lnTo>
                    <a:lnTo>
                      <a:pt x="436" y="255"/>
                    </a:lnTo>
                    <a:lnTo>
                      <a:pt x="432" y="274"/>
                    </a:lnTo>
                    <a:lnTo>
                      <a:pt x="422" y="289"/>
                    </a:lnTo>
                    <a:lnTo>
                      <a:pt x="407" y="301"/>
                    </a:lnTo>
                    <a:lnTo>
                      <a:pt x="385" y="308"/>
                    </a:lnTo>
                    <a:lnTo>
                      <a:pt x="360" y="311"/>
                    </a:lnTo>
                    <a:lnTo>
                      <a:pt x="331" y="310"/>
                    </a:lnTo>
                    <a:lnTo>
                      <a:pt x="299" y="304"/>
                    </a:lnTo>
                    <a:lnTo>
                      <a:pt x="266" y="294"/>
                    </a:lnTo>
                    <a:lnTo>
                      <a:pt x="231" y="281"/>
                    </a:lnTo>
                    <a:lnTo>
                      <a:pt x="194" y="264"/>
                    </a:lnTo>
                    <a:lnTo>
                      <a:pt x="158" y="243"/>
                    </a:lnTo>
                    <a:lnTo>
                      <a:pt x="124" y="218"/>
                    </a:lnTo>
                    <a:lnTo>
                      <a:pt x="90" y="189"/>
                    </a:lnTo>
                    <a:lnTo>
                      <a:pt x="59" y="156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9" y="117"/>
                    </a:lnTo>
                    <a:lnTo>
                      <a:pt x="28" y="116"/>
                    </a:lnTo>
                    <a:lnTo>
                      <a:pt x="24" y="114"/>
                    </a:lnTo>
                    <a:lnTo>
                      <a:pt x="18" y="108"/>
                    </a:lnTo>
                    <a:lnTo>
                      <a:pt x="11" y="102"/>
                    </a:lnTo>
                    <a:lnTo>
                      <a:pt x="5" y="92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48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6" name="Freeform 129"/>
              <p:cNvSpPr>
                <a:spLocks/>
              </p:cNvSpPr>
              <p:nvPr/>
            </p:nvSpPr>
            <p:spPr bwMode="auto">
              <a:xfrm>
                <a:off x="5344" y="1395"/>
                <a:ext cx="82" cy="59"/>
              </a:xfrm>
              <a:custGeom>
                <a:avLst/>
                <a:gdLst>
                  <a:gd name="T0" fmla="*/ 1 w 410"/>
                  <a:gd name="T1" fmla="*/ 1 h 293"/>
                  <a:gd name="T2" fmla="*/ 1 w 410"/>
                  <a:gd name="T3" fmla="*/ 1 h 293"/>
                  <a:gd name="T4" fmla="*/ 1 w 410"/>
                  <a:gd name="T5" fmla="*/ 0 h 293"/>
                  <a:gd name="T6" fmla="*/ 2 w 410"/>
                  <a:gd name="T7" fmla="*/ 0 h 293"/>
                  <a:gd name="T8" fmla="*/ 2 w 410"/>
                  <a:gd name="T9" fmla="*/ 0 h 293"/>
                  <a:gd name="T10" fmla="*/ 3 w 410"/>
                  <a:gd name="T11" fmla="*/ 0 h 293"/>
                  <a:gd name="T12" fmla="*/ 3 w 410"/>
                  <a:gd name="T13" fmla="*/ 0 h 293"/>
                  <a:gd name="T14" fmla="*/ 4 w 410"/>
                  <a:gd name="T15" fmla="*/ 0 h 293"/>
                  <a:gd name="T16" fmla="*/ 4 w 410"/>
                  <a:gd name="T17" fmla="*/ 0 h 293"/>
                  <a:gd name="T18" fmla="*/ 5 w 410"/>
                  <a:gd name="T19" fmla="*/ 0 h 293"/>
                  <a:gd name="T20" fmla="*/ 5 w 410"/>
                  <a:gd name="T21" fmla="*/ 1 h 293"/>
                  <a:gd name="T22" fmla="*/ 6 w 410"/>
                  <a:gd name="T23" fmla="*/ 1 h 293"/>
                  <a:gd name="T24" fmla="*/ 6 w 410"/>
                  <a:gd name="T25" fmla="*/ 1 h 293"/>
                  <a:gd name="T26" fmla="*/ 7 w 410"/>
                  <a:gd name="T27" fmla="*/ 1 h 293"/>
                  <a:gd name="T28" fmla="*/ 7 w 410"/>
                  <a:gd name="T29" fmla="*/ 2 h 293"/>
                  <a:gd name="T30" fmla="*/ 8 w 410"/>
                  <a:gd name="T31" fmla="*/ 2 h 293"/>
                  <a:gd name="T32" fmla="*/ 8 w 410"/>
                  <a:gd name="T33" fmla="*/ 2 h 293"/>
                  <a:gd name="T34" fmla="*/ 9 w 410"/>
                  <a:gd name="T35" fmla="*/ 2 h 293"/>
                  <a:gd name="T36" fmla="*/ 9 w 410"/>
                  <a:gd name="T37" fmla="*/ 2 h 293"/>
                  <a:gd name="T38" fmla="*/ 10 w 410"/>
                  <a:gd name="T39" fmla="*/ 2 h 293"/>
                  <a:gd name="T40" fmla="*/ 10 w 410"/>
                  <a:gd name="T41" fmla="*/ 2 h 293"/>
                  <a:gd name="T42" fmla="*/ 11 w 410"/>
                  <a:gd name="T43" fmla="*/ 3 h 293"/>
                  <a:gd name="T44" fmla="*/ 11 w 410"/>
                  <a:gd name="T45" fmla="*/ 3 h 293"/>
                  <a:gd name="T46" fmla="*/ 12 w 410"/>
                  <a:gd name="T47" fmla="*/ 3 h 293"/>
                  <a:gd name="T48" fmla="*/ 12 w 410"/>
                  <a:gd name="T49" fmla="*/ 4 h 293"/>
                  <a:gd name="T50" fmla="*/ 13 w 410"/>
                  <a:gd name="T51" fmla="*/ 4 h 293"/>
                  <a:gd name="T52" fmla="*/ 14 w 410"/>
                  <a:gd name="T53" fmla="*/ 4 h 293"/>
                  <a:gd name="T54" fmla="*/ 14 w 410"/>
                  <a:gd name="T55" fmla="*/ 5 h 293"/>
                  <a:gd name="T56" fmla="*/ 15 w 410"/>
                  <a:gd name="T57" fmla="*/ 6 h 293"/>
                  <a:gd name="T58" fmla="*/ 15 w 410"/>
                  <a:gd name="T59" fmla="*/ 6 h 293"/>
                  <a:gd name="T60" fmla="*/ 16 w 410"/>
                  <a:gd name="T61" fmla="*/ 7 h 293"/>
                  <a:gd name="T62" fmla="*/ 16 w 410"/>
                  <a:gd name="T63" fmla="*/ 8 h 293"/>
                  <a:gd name="T64" fmla="*/ 16 w 410"/>
                  <a:gd name="T65" fmla="*/ 9 h 293"/>
                  <a:gd name="T66" fmla="*/ 16 w 410"/>
                  <a:gd name="T67" fmla="*/ 10 h 293"/>
                  <a:gd name="T68" fmla="*/ 16 w 410"/>
                  <a:gd name="T69" fmla="*/ 10 h 293"/>
                  <a:gd name="T70" fmla="*/ 16 w 410"/>
                  <a:gd name="T71" fmla="*/ 11 h 293"/>
                  <a:gd name="T72" fmla="*/ 15 w 410"/>
                  <a:gd name="T73" fmla="*/ 11 h 293"/>
                  <a:gd name="T74" fmla="*/ 15 w 410"/>
                  <a:gd name="T75" fmla="*/ 12 h 293"/>
                  <a:gd name="T76" fmla="*/ 14 w 410"/>
                  <a:gd name="T77" fmla="*/ 12 h 293"/>
                  <a:gd name="T78" fmla="*/ 12 w 410"/>
                  <a:gd name="T79" fmla="*/ 12 h 293"/>
                  <a:gd name="T80" fmla="*/ 11 w 410"/>
                  <a:gd name="T81" fmla="*/ 12 h 293"/>
                  <a:gd name="T82" fmla="*/ 10 w 410"/>
                  <a:gd name="T83" fmla="*/ 11 h 293"/>
                  <a:gd name="T84" fmla="*/ 9 w 410"/>
                  <a:gd name="T85" fmla="*/ 11 h 293"/>
                  <a:gd name="T86" fmla="*/ 7 w 410"/>
                  <a:gd name="T87" fmla="*/ 10 h 293"/>
                  <a:gd name="T88" fmla="*/ 6 w 410"/>
                  <a:gd name="T89" fmla="*/ 9 h 293"/>
                  <a:gd name="T90" fmla="*/ 5 w 410"/>
                  <a:gd name="T91" fmla="*/ 8 h 293"/>
                  <a:gd name="T92" fmla="*/ 3 w 410"/>
                  <a:gd name="T93" fmla="*/ 7 h 293"/>
                  <a:gd name="T94" fmla="*/ 2 w 410"/>
                  <a:gd name="T95" fmla="*/ 6 h 293"/>
                  <a:gd name="T96" fmla="*/ 1 w 410"/>
                  <a:gd name="T97" fmla="*/ 5 h 293"/>
                  <a:gd name="T98" fmla="*/ 1 w 410"/>
                  <a:gd name="T99" fmla="*/ 5 h 293"/>
                  <a:gd name="T100" fmla="*/ 1 w 410"/>
                  <a:gd name="T101" fmla="*/ 5 h 293"/>
                  <a:gd name="T102" fmla="*/ 1 w 410"/>
                  <a:gd name="T103" fmla="*/ 4 h 293"/>
                  <a:gd name="T104" fmla="*/ 1 w 410"/>
                  <a:gd name="T105" fmla="*/ 4 h 293"/>
                  <a:gd name="T106" fmla="*/ 1 w 410"/>
                  <a:gd name="T107" fmla="*/ 4 h 293"/>
                  <a:gd name="T108" fmla="*/ 1 w 410"/>
                  <a:gd name="T109" fmla="*/ 4 h 293"/>
                  <a:gd name="T110" fmla="*/ 0 w 410"/>
                  <a:gd name="T111" fmla="*/ 4 h 293"/>
                  <a:gd name="T112" fmla="*/ 0 w 410"/>
                  <a:gd name="T113" fmla="*/ 4 h 293"/>
                  <a:gd name="T114" fmla="*/ 0 w 410"/>
                  <a:gd name="T115" fmla="*/ 3 h 293"/>
                  <a:gd name="T116" fmla="*/ 0 w 410"/>
                  <a:gd name="T117" fmla="*/ 2 h 293"/>
                  <a:gd name="T118" fmla="*/ 0 w 410"/>
                  <a:gd name="T119" fmla="*/ 2 h 293"/>
                  <a:gd name="T120" fmla="*/ 1 w 410"/>
                  <a:gd name="T121" fmla="*/ 1 h 2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0"/>
                  <a:gd name="T184" fmla="*/ 0 h 293"/>
                  <a:gd name="T185" fmla="*/ 410 w 410"/>
                  <a:gd name="T186" fmla="*/ 293 h 29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0" h="293">
                    <a:moveTo>
                      <a:pt x="16" y="26"/>
                    </a:moveTo>
                    <a:lnTo>
                      <a:pt x="24" y="16"/>
                    </a:lnTo>
                    <a:lnTo>
                      <a:pt x="34" y="9"/>
                    </a:lnTo>
                    <a:lnTo>
                      <a:pt x="44" y="3"/>
                    </a:lnTo>
                    <a:lnTo>
                      <a:pt x="56" y="1"/>
                    </a:lnTo>
                    <a:lnTo>
                      <a:pt x="68" y="0"/>
                    </a:lnTo>
                    <a:lnTo>
                      <a:pt x="81" y="1"/>
                    </a:lnTo>
                    <a:lnTo>
                      <a:pt x="94" y="3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5" y="17"/>
                    </a:lnTo>
                    <a:lnTo>
                      <a:pt x="149" y="22"/>
                    </a:lnTo>
                    <a:lnTo>
                      <a:pt x="162" y="28"/>
                    </a:lnTo>
                    <a:lnTo>
                      <a:pt x="174" y="33"/>
                    </a:lnTo>
                    <a:lnTo>
                      <a:pt x="185" y="38"/>
                    </a:lnTo>
                    <a:lnTo>
                      <a:pt x="197" y="42"/>
                    </a:lnTo>
                    <a:lnTo>
                      <a:pt x="206" y="46"/>
                    </a:lnTo>
                    <a:lnTo>
                      <a:pt x="216" y="49"/>
                    </a:lnTo>
                    <a:lnTo>
                      <a:pt x="227" y="52"/>
                    </a:lnTo>
                    <a:lnTo>
                      <a:pt x="239" y="57"/>
                    </a:lnTo>
                    <a:lnTo>
                      <a:pt x="253" y="62"/>
                    </a:lnTo>
                    <a:lnTo>
                      <a:pt x="267" y="67"/>
                    </a:lnTo>
                    <a:lnTo>
                      <a:pt x="281" y="73"/>
                    </a:lnTo>
                    <a:lnTo>
                      <a:pt x="296" y="80"/>
                    </a:lnTo>
                    <a:lnTo>
                      <a:pt x="311" y="88"/>
                    </a:lnTo>
                    <a:lnTo>
                      <a:pt x="325" y="97"/>
                    </a:lnTo>
                    <a:lnTo>
                      <a:pt x="341" y="109"/>
                    </a:lnTo>
                    <a:lnTo>
                      <a:pt x="354" y="122"/>
                    </a:lnTo>
                    <a:lnTo>
                      <a:pt x="367" y="137"/>
                    </a:lnTo>
                    <a:lnTo>
                      <a:pt x="379" y="154"/>
                    </a:lnTo>
                    <a:lnTo>
                      <a:pt x="390" y="173"/>
                    </a:lnTo>
                    <a:lnTo>
                      <a:pt x="399" y="195"/>
                    </a:lnTo>
                    <a:lnTo>
                      <a:pt x="407" y="218"/>
                    </a:lnTo>
                    <a:lnTo>
                      <a:pt x="410" y="241"/>
                    </a:lnTo>
                    <a:lnTo>
                      <a:pt x="407" y="259"/>
                    </a:lnTo>
                    <a:lnTo>
                      <a:pt x="397" y="274"/>
                    </a:lnTo>
                    <a:lnTo>
                      <a:pt x="383" y="285"/>
                    </a:lnTo>
                    <a:lnTo>
                      <a:pt x="363" y="291"/>
                    </a:lnTo>
                    <a:lnTo>
                      <a:pt x="339" y="293"/>
                    </a:lnTo>
                    <a:lnTo>
                      <a:pt x="312" y="292"/>
                    </a:lnTo>
                    <a:lnTo>
                      <a:pt x="282" y="286"/>
                    </a:lnTo>
                    <a:lnTo>
                      <a:pt x="251" y="276"/>
                    </a:lnTo>
                    <a:lnTo>
                      <a:pt x="217" y="264"/>
                    </a:lnTo>
                    <a:lnTo>
                      <a:pt x="183" y="248"/>
                    </a:lnTo>
                    <a:lnTo>
                      <a:pt x="150" y="227"/>
                    </a:lnTo>
                    <a:lnTo>
                      <a:pt x="117" y="204"/>
                    </a:lnTo>
                    <a:lnTo>
                      <a:pt x="85" y="177"/>
                    </a:lnTo>
                    <a:lnTo>
                      <a:pt x="56" y="147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3" y="108"/>
                    </a:lnTo>
                    <a:lnTo>
                      <a:pt x="17" y="103"/>
                    </a:lnTo>
                    <a:lnTo>
                      <a:pt x="11" y="96"/>
                    </a:lnTo>
                    <a:lnTo>
                      <a:pt x="4" y="87"/>
                    </a:lnTo>
                    <a:lnTo>
                      <a:pt x="1" y="76"/>
                    </a:lnTo>
                    <a:lnTo>
                      <a:pt x="0" y="62"/>
                    </a:lnTo>
                    <a:lnTo>
                      <a:pt x="5" y="45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7" name="Freeform 130"/>
              <p:cNvSpPr>
                <a:spLocks/>
              </p:cNvSpPr>
              <p:nvPr/>
            </p:nvSpPr>
            <p:spPr bwMode="auto">
              <a:xfrm>
                <a:off x="5347" y="1398"/>
                <a:ext cx="77" cy="55"/>
              </a:xfrm>
              <a:custGeom>
                <a:avLst/>
                <a:gdLst>
                  <a:gd name="T0" fmla="*/ 1 w 383"/>
                  <a:gd name="T1" fmla="*/ 1 h 275"/>
                  <a:gd name="T2" fmla="*/ 1 w 383"/>
                  <a:gd name="T3" fmla="*/ 1 h 275"/>
                  <a:gd name="T4" fmla="*/ 1 w 383"/>
                  <a:gd name="T5" fmla="*/ 0 h 275"/>
                  <a:gd name="T6" fmla="*/ 2 w 383"/>
                  <a:gd name="T7" fmla="*/ 0 h 275"/>
                  <a:gd name="T8" fmla="*/ 2 w 383"/>
                  <a:gd name="T9" fmla="*/ 0 h 275"/>
                  <a:gd name="T10" fmla="*/ 3 w 383"/>
                  <a:gd name="T11" fmla="*/ 0 h 275"/>
                  <a:gd name="T12" fmla="*/ 3 w 383"/>
                  <a:gd name="T13" fmla="*/ 0 h 275"/>
                  <a:gd name="T14" fmla="*/ 4 w 383"/>
                  <a:gd name="T15" fmla="*/ 0 h 275"/>
                  <a:gd name="T16" fmla="*/ 4 w 383"/>
                  <a:gd name="T17" fmla="*/ 0 h 275"/>
                  <a:gd name="T18" fmla="*/ 5 w 383"/>
                  <a:gd name="T19" fmla="*/ 0 h 275"/>
                  <a:gd name="T20" fmla="*/ 5 w 383"/>
                  <a:gd name="T21" fmla="*/ 1 h 275"/>
                  <a:gd name="T22" fmla="*/ 6 w 383"/>
                  <a:gd name="T23" fmla="*/ 1 h 275"/>
                  <a:gd name="T24" fmla="*/ 6 w 383"/>
                  <a:gd name="T25" fmla="*/ 1 h 275"/>
                  <a:gd name="T26" fmla="*/ 7 w 383"/>
                  <a:gd name="T27" fmla="*/ 1 h 275"/>
                  <a:gd name="T28" fmla="*/ 7 w 383"/>
                  <a:gd name="T29" fmla="*/ 1 h 275"/>
                  <a:gd name="T30" fmla="*/ 7 w 383"/>
                  <a:gd name="T31" fmla="*/ 2 h 275"/>
                  <a:gd name="T32" fmla="*/ 8 w 383"/>
                  <a:gd name="T33" fmla="*/ 2 h 275"/>
                  <a:gd name="T34" fmla="*/ 8 w 383"/>
                  <a:gd name="T35" fmla="*/ 2 h 275"/>
                  <a:gd name="T36" fmla="*/ 9 w 383"/>
                  <a:gd name="T37" fmla="*/ 2 h 275"/>
                  <a:gd name="T38" fmla="*/ 9 w 383"/>
                  <a:gd name="T39" fmla="*/ 2 h 275"/>
                  <a:gd name="T40" fmla="*/ 10 w 383"/>
                  <a:gd name="T41" fmla="*/ 2 h 275"/>
                  <a:gd name="T42" fmla="*/ 10 w 383"/>
                  <a:gd name="T43" fmla="*/ 2 h 275"/>
                  <a:gd name="T44" fmla="*/ 11 w 383"/>
                  <a:gd name="T45" fmla="*/ 3 h 275"/>
                  <a:gd name="T46" fmla="*/ 11 w 383"/>
                  <a:gd name="T47" fmla="*/ 3 h 275"/>
                  <a:gd name="T48" fmla="*/ 12 w 383"/>
                  <a:gd name="T49" fmla="*/ 3 h 275"/>
                  <a:gd name="T50" fmla="*/ 12 w 383"/>
                  <a:gd name="T51" fmla="*/ 4 h 275"/>
                  <a:gd name="T52" fmla="*/ 13 w 383"/>
                  <a:gd name="T53" fmla="*/ 4 h 275"/>
                  <a:gd name="T54" fmla="*/ 13 w 383"/>
                  <a:gd name="T55" fmla="*/ 5 h 275"/>
                  <a:gd name="T56" fmla="*/ 14 w 383"/>
                  <a:gd name="T57" fmla="*/ 5 h 275"/>
                  <a:gd name="T58" fmla="*/ 14 w 383"/>
                  <a:gd name="T59" fmla="*/ 6 h 275"/>
                  <a:gd name="T60" fmla="*/ 15 w 383"/>
                  <a:gd name="T61" fmla="*/ 6 h 275"/>
                  <a:gd name="T62" fmla="*/ 15 w 383"/>
                  <a:gd name="T63" fmla="*/ 7 h 275"/>
                  <a:gd name="T64" fmla="*/ 15 w 383"/>
                  <a:gd name="T65" fmla="*/ 8 h 275"/>
                  <a:gd name="T66" fmla="*/ 15 w 383"/>
                  <a:gd name="T67" fmla="*/ 9 h 275"/>
                  <a:gd name="T68" fmla="*/ 15 w 383"/>
                  <a:gd name="T69" fmla="*/ 10 h 275"/>
                  <a:gd name="T70" fmla="*/ 15 w 383"/>
                  <a:gd name="T71" fmla="*/ 10 h 275"/>
                  <a:gd name="T72" fmla="*/ 14 w 383"/>
                  <a:gd name="T73" fmla="*/ 11 h 275"/>
                  <a:gd name="T74" fmla="*/ 14 w 383"/>
                  <a:gd name="T75" fmla="*/ 11 h 275"/>
                  <a:gd name="T76" fmla="*/ 13 w 383"/>
                  <a:gd name="T77" fmla="*/ 11 h 275"/>
                  <a:gd name="T78" fmla="*/ 12 w 383"/>
                  <a:gd name="T79" fmla="*/ 11 h 275"/>
                  <a:gd name="T80" fmla="*/ 10 w 383"/>
                  <a:gd name="T81" fmla="*/ 11 h 275"/>
                  <a:gd name="T82" fmla="*/ 9 w 383"/>
                  <a:gd name="T83" fmla="*/ 10 h 275"/>
                  <a:gd name="T84" fmla="*/ 8 w 383"/>
                  <a:gd name="T85" fmla="*/ 10 h 275"/>
                  <a:gd name="T86" fmla="*/ 7 w 383"/>
                  <a:gd name="T87" fmla="*/ 9 h 275"/>
                  <a:gd name="T88" fmla="*/ 6 w 383"/>
                  <a:gd name="T89" fmla="*/ 8 h 275"/>
                  <a:gd name="T90" fmla="*/ 4 w 383"/>
                  <a:gd name="T91" fmla="*/ 8 h 275"/>
                  <a:gd name="T92" fmla="*/ 3 w 383"/>
                  <a:gd name="T93" fmla="*/ 7 h 275"/>
                  <a:gd name="T94" fmla="*/ 2 w 383"/>
                  <a:gd name="T95" fmla="*/ 5 h 275"/>
                  <a:gd name="T96" fmla="*/ 1 w 383"/>
                  <a:gd name="T97" fmla="*/ 4 h 275"/>
                  <a:gd name="T98" fmla="*/ 1 w 383"/>
                  <a:gd name="T99" fmla="*/ 4 h 275"/>
                  <a:gd name="T100" fmla="*/ 1 w 383"/>
                  <a:gd name="T101" fmla="*/ 4 h 275"/>
                  <a:gd name="T102" fmla="*/ 1 w 383"/>
                  <a:gd name="T103" fmla="*/ 4 h 275"/>
                  <a:gd name="T104" fmla="*/ 1 w 383"/>
                  <a:gd name="T105" fmla="*/ 4 h 275"/>
                  <a:gd name="T106" fmla="*/ 1 w 383"/>
                  <a:gd name="T107" fmla="*/ 4 h 275"/>
                  <a:gd name="T108" fmla="*/ 1 w 383"/>
                  <a:gd name="T109" fmla="*/ 4 h 275"/>
                  <a:gd name="T110" fmla="*/ 0 w 383"/>
                  <a:gd name="T111" fmla="*/ 4 h 275"/>
                  <a:gd name="T112" fmla="*/ 0 w 383"/>
                  <a:gd name="T113" fmla="*/ 3 h 275"/>
                  <a:gd name="T114" fmla="*/ 0 w 383"/>
                  <a:gd name="T115" fmla="*/ 3 h 275"/>
                  <a:gd name="T116" fmla="*/ 0 w 383"/>
                  <a:gd name="T117" fmla="*/ 2 h 275"/>
                  <a:gd name="T118" fmla="*/ 0 w 383"/>
                  <a:gd name="T119" fmla="*/ 2 h 275"/>
                  <a:gd name="T120" fmla="*/ 1 w 383"/>
                  <a:gd name="T121" fmla="*/ 1 h 2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3"/>
                  <a:gd name="T184" fmla="*/ 0 h 275"/>
                  <a:gd name="T185" fmla="*/ 383 w 383"/>
                  <a:gd name="T186" fmla="*/ 275 h 2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3" h="275">
                    <a:moveTo>
                      <a:pt x="14" y="23"/>
                    </a:moveTo>
                    <a:lnTo>
                      <a:pt x="22" y="14"/>
                    </a:lnTo>
                    <a:lnTo>
                      <a:pt x="30" y="7"/>
                    </a:lnTo>
                    <a:lnTo>
                      <a:pt x="41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8" y="3"/>
                    </a:lnTo>
                    <a:lnTo>
                      <a:pt x="101" y="6"/>
                    </a:lnTo>
                    <a:lnTo>
                      <a:pt x="114" y="10"/>
                    </a:lnTo>
                    <a:lnTo>
                      <a:pt x="126" y="15"/>
                    </a:lnTo>
                    <a:lnTo>
                      <a:pt x="140" y="20"/>
                    </a:lnTo>
                    <a:lnTo>
                      <a:pt x="152" y="25"/>
                    </a:lnTo>
                    <a:lnTo>
                      <a:pt x="163" y="30"/>
                    </a:lnTo>
                    <a:lnTo>
                      <a:pt x="174" y="35"/>
                    </a:lnTo>
                    <a:lnTo>
                      <a:pt x="185" y="39"/>
                    </a:lnTo>
                    <a:lnTo>
                      <a:pt x="194" y="43"/>
                    </a:lnTo>
                    <a:lnTo>
                      <a:pt x="203" y="46"/>
                    </a:lnTo>
                    <a:lnTo>
                      <a:pt x="213" y="49"/>
                    </a:lnTo>
                    <a:lnTo>
                      <a:pt x="225" y="53"/>
                    </a:lnTo>
                    <a:lnTo>
                      <a:pt x="238" y="57"/>
                    </a:lnTo>
                    <a:lnTo>
                      <a:pt x="250" y="61"/>
                    </a:lnTo>
                    <a:lnTo>
                      <a:pt x="263" y="67"/>
                    </a:lnTo>
                    <a:lnTo>
                      <a:pt x="278" y="73"/>
                    </a:lnTo>
                    <a:lnTo>
                      <a:pt x="291" y="81"/>
                    </a:lnTo>
                    <a:lnTo>
                      <a:pt x="304" y="91"/>
                    </a:lnTo>
                    <a:lnTo>
                      <a:pt x="317" y="101"/>
                    </a:lnTo>
                    <a:lnTo>
                      <a:pt x="331" y="113"/>
                    </a:lnTo>
                    <a:lnTo>
                      <a:pt x="343" y="127"/>
                    </a:lnTo>
                    <a:lnTo>
                      <a:pt x="353" y="144"/>
                    </a:lnTo>
                    <a:lnTo>
                      <a:pt x="363" y="161"/>
                    </a:lnTo>
                    <a:lnTo>
                      <a:pt x="373" y="182"/>
                    </a:lnTo>
                    <a:lnTo>
                      <a:pt x="380" y="204"/>
                    </a:lnTo>
                    <a:lnTo>
                      <a:pt x="383" y="226"/>
                    </a:lnTo>
                    <a:lnTo>
                      <a:pt x="380" y="243"/>
                    </a:lnTo>
                    <a:lnTo>
                      <a:pt x="371" y="257"/>
                    </a:lnTo>
                    <a:lnTo>
                      <a:pt x="356" y="266"/>
                    </a:lnTo>
                    <a:lnTo>
                      <a:pt x="338" y="273"/>
                    </a:lnTo>
                    <a:lnTo>
                      <a:pt x="315" y="275"/>
                    </a:lnTo>
                    <a:lnTo>
                      <a:pt x="290" y="273"/>
                    </a:lnTo>
                    <a:lnTo>
                      <a:pt x="261" y="267"/>
                    </a:lnTo>
                    <a:lnTo>
                      <a:pt x="232" y="258"/>
                    </a:lnTo>
                    <a:lnTo>
                      <a:pt x="201" y="246"/>
                    </a:lnTo>
                    <a:lnTo>
                      <a:pt x="169" y="231"/>
                    </a:lnTo>
                    <a:lnTo>
                      <a:pt x="138" y="211"/>
                    </a:lnTo>
                    <a:lnTo>
                      <a:pt x="107" y="190"/>
                    </a:lnTo>
                    <a:lnTo>
                      <a:pt x="78" y="164"/>
                    </a:lnTo>
                    <a:lnTo>
                      <a:pt x="51" y="136"/>
                    </a:lnTo>
                    <a:lnTo>
                      <a:pt x="26" y="105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19" y="101"/>
                    </a:lnTo>
                    <a:lnTo>
                      <a:pt x="14" y="96"/>
                    </a:lnTo>
                    <a:lnTo>
                      <a:pt x="9" y="90"/>
                    </a:lnTo>
                    <a:lnTo>
                      <a:pt x="4" y="81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4" y="4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8" name="Freeform 131"/>
              <p:cNvSpPr>
                <a:spLocks/>
              </p:cNvSpPr>
              <p:nvPr/>
            </p:nvSpPr>
            <p:spPr bwMode="auto">
              <a:xfrm>
                <a:off x="5351" y="1400"/>
                <a:ext cx="71" cy="51"/>
              </a:xfrm>
              <a:custGeom>
                <a:avLst/>
                <a:gdLst>
                  <a:gd name="T0" fmla="*/ 1 w 357"/>
                  <a:gd name="T1" fmla="*/ 4 h 255"/>
                  <a:gd name="T2" fmla="*/ 1 w 357"/>
                  <a:gd name="T3" fmla="*/ 4 h 255"/>
                  <a:gd name="T4" fmla="*/ 1 w 357"/>
                  <a:gd name="T5" fmla="*/ 4 h 255"/>
                  <a:gd name="T6" fmla="*/ 0 w 357"/>
                  <a:gd name="T7" fmla="*/ 4 h 255"/>
                  <a:gd name="T8" fmla="*/ 0 w 357"/>
                  <a:gd name="T9" fmla="*/ 3 h 255"/>
                  <a:gd name="T10" fmla="*/ 0 w 357"/>
                  <a:gd name="T11" fmla="*/ 3 h 255"/>
                  <a:gd name="T12" fmla="*/ 0 w 357"/>
                  <a:gd name="T13" fmla="*/ 2 h 255"/>
                  <a:gd name="T14" fmla="*/ 0 w 357"/>
                  <a:gd name="T15" fmla="*/ 2 h 255"/>
                  <a:gd name="T16" fmla="*/ 1 w 357"/>
                  <a:gd name="T17" fmla="*/ 1 h 255"/>
                  <a:gd name="T18" fmla="*/ 1 w 357"/>
                  <a:gd name="T19" fmla="*/ 1 h 255"/>
                  <a:gd name="T20" fmla="*/ 1 w 357"/>
                  <a:gd name="T21" fmla="*/ 0 h 255"/>
                  <a:gd name="T22" fmla="*/ 2 w 357"/>
                  <a:gd name="T23" fmla="*/ 0 h 255"/>
                  <a:gd name="T24" fmla="*/ 2 w 357"/>
                  <a:gd name="T25" fmla="*/ 0 h 255"/>
                  <a:gd name="T26" fmla="*/ 2 w 357"/>
                  <a:gd name="T27" fmla="*/ 0 h 255"/>
                  <a:gd name="T28" fmla="*/ 3 w 357"/>
                  <a:gd name="T29" fmla="*/ 0 h 255"/>
                  <a:gd name="T30" fmla="*/ 3 w 357"/>
                  <a:gd name="T31" fmla="*/ 0 h 255"/>
                  <a:gd name="T32" fmla="*/ 4 w 357"/>
                  <a:gd name="T33" fmla="*/ 0 h 255"/>
                  <a:gd name="T34" fmla="*/ 4 w 357"/>
                  <a:gd name="T35" fmla="*/ 0 h 255"/>
                  <a:gd name="T36" fmla="*/ 5 w 357"/>
                  <a:gd name="T37" fmla="*/ 1 h 255"/>
                  <a:gd name="T38" fmla="*/ 5 w 357"/>
                  <a:gd name="T39" fmla="*/ 1 h 255"/>
                  <a:gd name="T40" fmla="*/ 6 w 357"/>
                  <a:gd name="T41" fmla="*/ 1 h 255"/>
                  <a:gd name="T42" fmla="*/ 6 w 357"/>
                  <a:gd name="T43" fmla="*/ 1 h 255"/>
                  <a:gd name="T44" fmla="*/ 7 w 357"/>
                  <a:gd name="T45" fmla="*/ 1 h 255"/>
                  <a:gd name="T46" fmla="*/ 7 w 357"/>
                  <a:gd name="T47" fmla="*/ 2 h 255"/>
                  <a:gd name="T48" fmla="*/ 7 w 357"/>
                  <a:gd name="T49" fmla="*/ 2 h 255"/>
                  <a:gd name="T50" fmla="*/ 8 w 357"/>
                  <a:gd name="T51" fmla="*/ 2 h 255"/>
                  <a:gd name="T52" fmla="*/ 8 w 357"/>
                  <a:gd name="T53" fmla="*/ 2 h 255"/>
                  <a:gd name="T54" fmla="*/ 8 w 357"/>
                  <a:gd name="T55" fmla="*/ 2 h 255"/>
                  <a:gd name="T56" fmla="*/ 9 w 357"/>
                  <a:gd name="T57" fmla="*/ 2 h 255"/>
                  <a:gd name="T58" fmla="*/ 9 w 357"/>
                  <a:gd name="T59" fmla="*/ 2 h 255"/>
                  <a:gd name="T60" fmla="*/ 10 w 357"/>
                  <a:gd name="T61" fmla="*/ 3 h 255"/>
                  <a:gd name="T62" fmla="*/ 10 w 357"/>
                  <a:gd name="T63" fmla="*/ 3 h 255"/>
                  <a:gd name="T64" fmla="*/ 11 w 357"/>
                  <a:gd name="T65" fmla="*/ 3 h 255"/>
                  <a:gd name="T66" fmla="*/ 11 w 357"/>
                  <a:gd name="T67" fmla="*/ 3 h 255"/>
                  <a:gd name="T68" fmla="*/ 12 w 357"/>
                  <a:gd name="T69" fmla="*/ 4 h 255"/>
                  <a:gd name="T70" fmla="*/ 12 w 357"/>
                  <a:gd name="T71" fmla="*/ 4 h 255"/>
                  <a:gd name="T72" fmla="*/ 13 w 357"/>
                  <a:gd name="T73" fmla="*/ 5 h 255"/>
                  <a:gd name="T74" fmla="*/ 13 w 357"/>
                  <a:gd name="T75" fmla="*/ 5 h 255"/>
                  <a:gd name="T76" fmla="*/ 13 w 357"/>
                  <a:gd name="T77" fmla="*/ 6 h 255"/>
                  <a:gd name="T78" fmla="*/ 14 w 357"/>
                  <a:gd name="T79" fmla="*/ 7 h 255"/>
                  <a:gd name="T80" fmla="*/ 14 w 357"/>
                  <a:gd name="T81" fmla="*/ 8 h 255"/>
                  <a:gd name="T82" fmla="*/ 14 w 357"/>
                  <a:gd name="T83" fmla="*/ 8 h 255"/>
                  <a:gd name="T84" fmla="*/ 14 w 357"/>
                  <a:gd name="T85" fmla="*/ 9 h 255"/>
                  <a:gd name="T86" fmla="*/ 14 w 357"/>
                  <a:gd name="T87" fmla="*/ 10 h 255"/>
                  <a:gd name="T88" fmla="*/ 13 w 357"/>
                  <a:gd name="T89" fmla="*/ 10 h 255"/>
                  <a:gd name="T90" fmla="*/ 13 w 357"/>
                  <a:gd name="T91" fmla="*/ 10 h 255"/>
                  <a:gd name="T92" fmla="*/ 12 w 357"/>
                  <a:gd name="T93" fmla="*/ 10 h 255"/>
                  <a:gd name="T94" fmla="*/ 11 w 357"/>
                  <a:gd name="T95" fmla="*/ 10 h 255"/>
                  <a:gd name="T96" fmla="*/ 10 w 357"/>
                  <a:gd name="T97" fmla="*/ 10 h 255"/>
                  <a:gd name="T98" fmla="*/ 9 w 357"/>
                  <a:gd name="T99" fmla="*/ 10 h 255"/>
                  <a:gd name="T100" fmla="*/ 8 w 357"/>
                  <a:gd name="T101" fmla="*/ 9 h 255"/>
                  <a:gd name="T102" fmla="*/ 6 w 357"/>
                  <a:gd name="T103" fmla="*/ 8 h 255"/>
                  <a:gd name="T104" fmla="*/ 5 w 357"/>
                  <a:gd name="T105" fmla="*/ 8 h 255"/>
                  <a:gd name="T106" fmla="*/ 4 w 357"/>
                  <a:gd name="T107" fmla="*/ 7 h 255"/>
                  <a:gd name="T108" fmla="*/ 3 w 357"/>
                  <a:gd name="T109" fmla="*/ 6 h 255"/>
                  <a:gd name="T110" fmla="*/ 2 w 357"/>
                  <a:gd name="T111" fmla="*/ 5 h 255"/>
                  <a:gd name="T112" fmla="*/ 1 w 357"/>
                  <a:gd name="T113" fmla="*/ 4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7"/>
                  <a:gd name="T172" fmla="*/ 0 h 255"/>
                  <a:gd name="T173" fmla="*/ 357 w 357"/>
                  <a:gd name="T174" fmla="*/ 255 h 2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7" h="255">
                    <a:moveTo>
                      <a:pt x="25" y="98"/>
                    </a:moveTo>
                    <a:lnTo>
                      <a:pt x="22" y="97"/>
                    </a:lnTo>
                    <a:lnTo>
                      <a:pt x="17" y="94"/>
                    </a:lnTo>
                    <a:lnTo>
                      <a:pt x="11" y="89"/>
                    </a:lnTo>
                    <a:lnTo>
                      <a:pt x="5" y="81"/>
                    </a:lnTo>
                    <a:lnTo>
                      <a:pt x="1" y="70"/>
                    </a:lnTo>
                    <a:lnTo>
                      <a:pt x="0" y="57"/>
                    </a:lnTo>
                    <a:lnTo>
                      <a:pt x="3" y="41"/>
                    </a:lnTo>
                    <a:lnTo>
                      <a:pt x="13" y="22"/>
                    </a:lnTo>
                    <a:lnTo>
                      <a:pt x="20" y="13"/>
                    </a:lnTo>
                    <a:lnTo>
                      <a:pt x="30" y="7"/>
                    </a:lnTo>
                    <a:lnTo>
                      <a:pt x="39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2" y="1"/>
                    </a:lnTo>
                    <a:lnTo>
                      <a:pt x="84" y="3"/>
                    </a:lnTo>
                    <a:lnTo>
                      <a:pt x="96" y="6"/>
                    </a:lnTo>
                    <a:lnTo>
                      <a:pt x="108" y="10"/>
                    </a:lnTo>
                    <a:lnTo>
                      <a:pt x="121" y="14"/>
                    </a:lnTo>
                    <a:lnTo>
                      <a:pt x="132" y="19"/>
                    </a:lnTo>
                    <a:lnTo>
                      <a:pt x="143" y="24"/>
                    </a:lnTo>
                    <a:lnTo>
                      <a:pt x="154" y="30"/>
                    </a:lnTo>
                    <a:lnTo>
                      <a:pt x="165" y="34"/>
                    </a:lnTo>
                    <a:lnTo>
                      <a:pt x="175" y="38"/>
                    </a:lnTo>
                    <a:lnTo>
                      <a:pt x="183" y="41"/>
                    </a:lnTo>
                    <a:lnTo>
                      <a:pt x="192" y="44"/>
                    </a:lnTo>
                    <a:lnTo>
                      <a:pt x="201" y="47"/>
                    </a:lnTo>
                    <a:lnTo>
                      <a:pt x="213" y="50"/>
                    </a:lnTo>
                    <a:lnTo>
                      <a:pt x="224" y="54"/>
                    </a:lnTo>
                    <a:lnTo>
                      <a:pt x="235" y="58"/>
                    </a:lnTo>
                    <a:lnTo>
                      <a:pt x="247" y="63"/>
                    </a:lnTo>
                    <a:lnTo>
                      <a:pt x="260" y="69"/>
                    </a:lnTo>
                    <a:lnTo>
                      <a:pt x="273" y="77"/>
                    </a:lnTo>
                    <a:lnTo>
                      <a:pt x="285" y="86"/>
                    </a:lnTo>
                    <a:lnTo>
                      <a:pt x="296" y="95"/>
                    </a:lnTo>
                    <a:lnTo>
                      <a:pt x="309" y="107"/>
                    </a:lnTo>
                    <a:lnTo>
                      <a:pt x="319" y="119"/>
                    </a:lnTo>
                    <a:lnTo>
                      <a:pt x="329" y="135"/>
                    </a:lnTo>
                    <a:lnTo>
                      <a:pt x="338" y="152"/>
                    </a:lnTo>
                    <a:lnTo>
                      <a:pt x="346" y="171"/>
                    </a:lnTo>
                    <a:lnTo>
                      <a:pt x="354" y="192"/>
                    </a:lnTo>
                    <a:lnTo>
                      <a:pt x="357" y="212"/>
                    </a:lnTo>
                    <a:lnTo>
                      <a:pt x="354" y="229"/>
                    </a:lnTo>
                    <a:lnTo>
                      <a:pt x="345" y="241"/>
                    </a:lnTo>
                    <a:lnTo>
                      <a:pt x="333" y="249"/>
                    </a:lnTo>
                    <a:lnTo>
                      <a:pt x="316" y="254"/>
                    </a:lnTo>
                    <a:lnTo>
                      <a:pt x="295" y="255"/>
                    </a:lnTo>
                    <a:lnTo>
                      <a:pt x="273" y="252"/>
                    </a:lnTo>
                    <a:lnTo>
                      <a:pt x="247" y="247"/>
                    </a:lnTo>
                    <a:lnTo>
                      <a:pt x="220" y="238"/>
                    </a:lnTo>
                    <a:lnTo>
                      <a:pt x="191" y="226"/>
                    </a:lnTo>
                    <a:lnTo>
                      <a:pt x="161" y="211"/>
                    </a:lnTo>
                    <a:lnTo>
                      <a:pt x="132" y="194"/>
                    </a:lnTo>
                    <a:lnTo>
                      <a:pt x="103" y="174"/>
                    </a:lnTo>
                    <a:lnTo>
                      <a:pt x="76" y="151"/>
                    </a:lnTo>
                    <a:lnTo>
                      <a:pt x="49" y="126"/>
                    </a:lnTo>
                    <a:lnTo>
                      <a:pt x="25" y="98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19" name="Freeform 132"/>
              <p:cNvSpPr>
                <a:spLocks/>
              </p:cNvSpPr>
              <p:nvPr/>
            </p:nvSpPr>
            <p:spPr bwMode="auto">
              <a:xfrm>
                <a:off x="5445" y="1327"/>
                <a:ext cx="189" cy="174"/>
              </a:xfrm>
              <a:custGeom>
                <a:avLst/>
                <a:gdLst>
                  <a:gd name="T0" fmla="*/ 1 w 941"/>
                  <a:gd name="T1" fmla="*/ 4 h 872"/>
                  <a:gd name="T2" fmla="*/ 1 w 941"/>
                  <a:gd name="T3" fmla="*/ 4 h 872"/>
                  <a:gd name="T4" fmla="*/ 2 w 941"/>
                  <a:gd name="T5" fmla="*/ 4 h 872"/>
                  <a:gd name="T6" fmla="*/ 3 w 941"/>
                  <a:gd name="T7" fmla="*/ 3 h 872"/>
                  <a:gd name="T8" fmla="*/ 3 w 941"/>
                  <a:gd name="T9" fmla="*/ 2 h 872"/>
                  <a:gd name="T10" fmla="*/ 5 w 941"/>
                  <a:gd name="T11" fmla="*/ 1 h 872"/>
                  <a:gd name="T12" fmla="*/ 6 w 941"/>
                  <a:gd name="T13" fmla="*/ 1 h 872"/>
                  <a:gd name="T14" fmla="*/ 8 w 941"/>
                  <a:gd name="T15" fmla="*/ 1 h 872"/>
                  <a:gd name="T16" fmla="*/ 10 w 941"/>
                  <a:gd name="T17" fmla="*/ 1 h 872"/>
                  <a:gd name="T18" fmla="*/ 12 w 941"/>
                  <a:gd name="T19" fmla="*/ 1 h 872"/>
                  <a:gd name="T20" fmla="*/ 13 w 941"/>
                  <a:gd name="T21" fmla="*/ 1 h 872"/>
                  <a:gd name="T22" fmla="*/ 15 w 941"/>
                  <a:gd name="T23" fmla="*/ 1 h 872"/>
                  <a:gd name="T24" fmla="*/ 16 w 941"/>
                  <a:gd name="T25" fmla="*/ 1 h 872"/>
                  <a:gd name="T26" fmla="*/ 17 w 941"/>
                  <a:gd name="T27" fmla="*/ 1 h 872"/>
                  <a:gd name="T28" fmla="*/ 18 w 941"/>
                  <a:gd name="T29" fmla="*/ 1 h 872"/>
                  <a:gd name="T30" fmla="*/ 20 w 941"/>
                  <a:gd name="T31" fmla="*/ 0 h 872"/>
                  <a:gd name="T32" fmla="*/ 21 w 941"/>
                  <a:gd name="T33" fmla="*/ 0 h 872"/>
                  <a:gd name="T34" fmla="*/ 23 w 941"/>
                  <a:gd name="T35" fmla="*/ 0 h 872"/>
                  <a:gd name="T36" fmla="*/ 26 w 941"/>
                  <a:gd name="T37" fmla="*/ 1 h 872"/>
                  <a:gd name="T38" fmla="*/ 29 w 941"/>
                  <a:gd name="T39" fmla="*/ 1 h 872"/>
                  <a:gd name="T40" fmla="*/ 31 w 941"/>
                  <a:gd name="T41" fmla="*/ 2 h 872"/>
                  <a:gd name="T42" fmla="*/ 34 w 941"/>
                  <a:gd name="T43" fmla="*/ 4 h 872"/>
                  <a:gd name="T44" fmla="*/ 36 w 941"/>
                  <a:gd name="T45" fmla="*/ 5 h 872"/>
                  <a:gd name="T46" fmla="*/ 37 w 941"/>
                  <a:gd name="T47" fmla="*/ 7 h 872"/>
                  <a:gd name="T48" fmla="*/ 38 w 941"/>
                  <a:gd name="T49" fmla="*/ 8 h 872"/>
                  <a:gd name="T50" fmla="*/ 38 w 941"/>
                  <a:gd name="T51" fmla="*/ 11 h 872"/>
                  <a:gd name="T52" fmla="*/ 37 w 941"/>
                  <a:gd name="T53" fmla="*/ 14 h 872"/>
                  <a:gd name="T54" fmla="*/ 36 w 941"/>
                  <a:gd name="T55" fmla="*/ 18 h 872"/>
                  <a:gd name="T56" fmla="*/ 34 w 941"/>
                  <a:gd name="T57" fmla="*/ 22 h 872"/>
                  <a:gd name="T58" fmla="*/ 31 w 941"/>
                  <a:gd name="T59" fmla="*/ 26 h 872"/>
                  <a:gd name="T60" fmla="*/ 27 w 941"/>
                  <a:gd name="T61" fmla="*/ 30 h 872"/>
                  <a:gd name="T62" fmla="*/ 22 w 941"/>
                  <a:gd name="T63" fmla="*/ 33 h 872"/>
                  <a:gd name="T64" fmla="*/ 20 w 941"/>
                  <a:gd name="T65" fmla="*/ 35 h 872"/>
                  <a:gd name="T66" fmla="*/ 20 w 941"/>
                  <a:gd name="T67" fmla="*/ 35 h 872"/>
                  <a:gd name="T68" fmla="*/ 19 w 941"/>
                  <a:gd name="T69" fmla="*/ 35 h 872"/>
                  <a:gd name="T70" fmla="*/ 18 w 941"/>
                  <a:gd name="T71" fmla="*/ 35 h 872"/>
                  <a:gd name="T72" fmla="*/ 17 w 941"/>
                  <a:gd name="T73" fmla="*/ 35 h 872"/>
                  <a:gd name="T74" fmla="*/ 15 w 941"/>
                  <a:gd name="T75" fmla="*/ 34 h 872"/>
                  <a:gd name="T76" fmla="*/ 14 w 941"/>
                  <a:gd name="T77" fmla="*/ 34 h 872"/>
                  <a:gd name="T78" fmla="*/ 12 w 941"/>
                  <a:gd name="T79" fmla="*/ 33 h 872"/>
                  <a:gd name="T80" fmla="*/ 10 w 941"/>
                  <a:gd name="T81" fmla="*/ 32 h 872"/>
                  <a:gd name="T82" fmla="*/ 8 w 941"/>
                  <a:gd name="T83" fmla="*/ 31 h 872"/>
                  <a:gd name="T84" fmla="*/ 6 w 941"/>
                  <a:gd name="T85" fmla="*/ 29 h 872"/>
                  <a:gd name="T86" fmla="*/ 5 w 941"/>
                  <a:gd name="T87" fmla="*/ 28 h 872"/>
                  <a:gd name="T88" fmla="*/ 4 w 941"/>
                  <a:gd name="T89" fmla="*/ 26 h 872"/>
                  <a:gd name="T90" fmla="*/ 3 w 941"/>
                  <a:gd name="T91" fmla="*/ 25 h 872"/>
                  <a:gd name="T92" fmla="*/ 3 w 941"/>
                  <a:gd name="T93" fmla="*/ 23 h 872"/>
                  <a:gd name="T94" fmla="*/ 3 w 941"/>
                  <a:gd name="T95" fmla="*/ 21 h 872"/>
                  <a:gd name="T96" fmla="*/ 3 w 941"/>
                  <a:gd name="T97" fmla="*/ 18 h 872"/>
                  <a:gd name="T98" fmla="*/ 2 w 941"/>
                  <a:gd name="T99" fmla="*/ 15 h 872"/>
                  <a:gd name="T100" fmla="*/ 0 w 941"/>
                  <a:gd name="T101" fmla="*/ 11 h 872"/>
                  <a:gd name="T102" fmla="*/ 0 w 941"/>
                  <a:gd name="T103" fmla="*/ 7 h 8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1"/>
                  <a:gd name="T157" fmla="*/ 0 h 872"/>
                  <a:gd name="T158" fmla="*/ 941 w 941"/>
                  <a:gd name="T159" fmla="*/ 872 h 8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1" h="872">
                    <a:moveTo>
                      <a:pt x="31" y="112"/>
                    </a:moveTo>
                    <a:lnTo>
                      <a:pt x="32" y="111"/>
                    </a:lnTo>
                    <a:lnTo>
                      <a:pt x="33" y="108"/>
                    </a:lnTo>
                    <a:lnTo>
                      <a:pt x="36" y="102"/>
                    </a:lnTo>
                    <a:lnTo>
                      <a:pt x="41" y="96"/>
                    </a:lnTo>
                    <a:lnTo>
                      <a:pt x="47" y="88"/>
                    </a:lnTo>
                    <a:lnTo>
                      <a:pt x="54" y="80"/>
                    </a:lnTo>
                    <a:lnTo>
                      <a:pt x="64" y="70"/>
                    </a:lnTo>
                    <a:lnTo>
                      <a:pt x="75" y="61"/>
                    </a:lnTo>
                    <a:lnTo>
                      <a:pt x="87" y="52"/>
                    </a:lnTo>
                    <a:lnTo>
                      <a:pt x="101" y="44"/>
                    </a:lnTo>
                    <a:lnTo>
                      <a:pt x="118" y="37"/>
                    </a:lnTo>
                    <a:lnTo>
                      <a:pt x="136" y="31"/>
                    </a:lnTo>
                    <a:lnTo>
                      <a:pt x="157" y="25"/>
                    </a:lnTo>
                    <a:lnTo>
                      <a:pt x="179" y="23"/>
                    </a:lnTo>
                    <a:lnTo>
                      <a:pt x="205" y="23"/>
                    </a:lnTo>
                    <a:lnTo>
                      <a:pt x="231" y="25"/>
                    </a:lnTo>
                    <a:lnTo>
                      <a:pt x="255" y="29"/>
                    </a:lnTo>
                    <a:lnTo>
                      <a:pt x="277" y="32"/>
                    </a:lnTo>
                    <a:lnTo>
                      <a:pt x="298" y="33"/>
                    </a:lnTo>
                    <a:lnTo>
                      <a:pt x="317" y="35"/>
                    </a:lnTo>
                    <a:lnTo>
                      <a:pt x="335" y="36"/>
                    </a:lnTo>
                    <a:lnTo>
                      <a:pt x="352" y="36"/>
                    </a:lnTo>
                    <a:lnTo>
                      <a:pt x="368" y="35"/>
                    </a:lnTo>
                    <a:lnTo>
                      <a:pt x="383" y="34"/>
                    </a:lnTo>
                    <a:lnTo>
                      <a:pt x="399" y="33"/>
                    </a:lnTo>
                    <a:lnTo>
                      <a:pt x="414" y="31"/>
                    </a:lnTo>
                    <a:lnTo>
                      <a:pt x="428" y="27"/>
                    </a:lnTo>
                    <a:lnTo>
                      <a:pt x="444" y="24"/>
                    </a:lnTo>
                    <a:lnTo>
                      <a:pt x="459" y="20"/>
                    </a:lnTo>
                    <a:lnTo>
                      <a:pt x="475" y="15"/>
                    </a:lnTo>
                    <a:lnTo>
                      <a:pt x="493" y="11"/>
                    </a:lnTo>
                    <a:lnTo>
                      <a:pt x="510" y="5"/>
                    </a:lnTo>
                    <a:lnTo>
                      <a:pt x="531" y="1"/>
                    </a:lnTo>
                    <a:lnTo>
                      <a:pt x="554" y="0"/>
                    </a:lnTo>
                    <a:lnTo>
                      <a:pt x="582" y="2"/>
                    </a:lnTo>
                    <a:lnTo>
                      <a:pt x="611" y="6"/>
                    </a:lnTo>
                    <a:lnTo>
                      <a:pt x="642" y="13"/>
                    </a:lnTo>
                    <a:lnTo>
                      <a:pt x="675" y="22"/>
                    </a:lnTo>
                    <a:lnTo>
                      <a:pt x="707" y="34"/>
                    </a:lnTo>
                    <a:lnTo>
                      <a:pt x="741" y="47"/>
                    </a:lnTo>
                    <a:lnTo>
                      <a:pt x="774" y="61"/>
                    </a:lnTo>
                    <a:lnTo>
                      <a:pt x="805" y="77"/>
                    </a:lnTo>
                    <a:lnTo>
                      <a:pt x="834" y="94"/>
                    </a:lnTo>
                    <a:lnTo>
                      <a:pt x="861" y="111"/>
                    </a:lnTo>
                    <a:lnTo>
                      <a:pt x="885" y="130"/>
                    </a:lnTo>
                    <a:lnTo>
                      <a:pt x="906" y="148"/>
                    </a:lnTo>
                    <a:lnTo>
                      <a:pt x="922" y="167"/>
                    </a:lnTo>
                    <a:lnTo>
                      <a:pt x="933" y="185"/>
                    </a:lnTo>
                    <a:lnTo>
                      <a:pt x="939" y="207"/>
                    </a:lnTo>
                    <a:lnTo>
                      <a:pt x="941" y="236"/>
                    </a:lnTo>
                    <a:lnTo>
                      <a:pt x="939" y="272"/>
                    </a:lnTo>
                    <a:lnTo>
                      <a:pt x="933" y="313"/>
                    </a:lnTo>
                    <a:lnTo>
                      <a:pt x="922" y="358"/>
                    </a:lnTo>
                    <a:lnTo>
                      <a:pt x="906" y="406"/>
                    </a:lnTo>
                    <a:lnTo>
                      <a:pt x="886" y="456"/>
                    </a:lnTo>
                    <a:lnTo>
                      <a:pt x="862" y="508"/>
                    </a:lnTo>
                    <a:lnTo>
                      <a:pt x="832" y="561"/>
                    </a:lnTo>
                    <a:lnTo>
                      <a:pt x="798" y="613"/>
                    </a:lnTo>
                    <a:lnTo>
                      <a:pt x="761" y="664"/>
                    </a:lnTo>
                    <a:lnTo>
                      <a:pt x="718" y="712"/>
                    </a:lnTo>
                    <a:lnTo>
                      <a:pt x="670" y="758"/>
                    </a:lnTo>
                    <a:lnTo>
                      <a:pt x="617" y="800"/>
                    </a:lnTo>
                    <a:lnTo>
                      <a:pt x="560" y="836"/>
                    </a:lnTo>
                    <a:lnTo>
                      <a:pt x="499" y="867"/>
                    </a:lnTo>
                    <a:lnTo>
                      <a:pt x="498" y="867"/>
                    </a:lnTo>
                    <a:lnTo>
                      <a:pt x="495" y="868"/>
                    </a:lnTo>
                    <a:lnTo>
                      <a:pt x="490" y="869"/>
                    </a:lnTo>
                    <a:lnTo>
                      <a:pt x="483" y="870"/>
                    </a:lnTo>
                    <a:lnTo>
                      <a:pt x="473" y="871"/>
                    </a:lnTo>
                    <a:lnTo>
                      <a:pt x="462" y="872"/>
                    </a:lnTo>
                    <a:lnTo>
                      <a:pt x="450" y="872"/>
                    </a:lnTo>
                    <a:lnTo>
                      <a:pt x="436" y="872"/>
                    </a:lnTo>
                    <a:lnTo>
                      <a:pt x="419" y="870"/>
                    </a:lnTo>
                    <a:lnTo>
                      <a:pt x="402" y="868"/>
                    </a:lnTo>
                    <a:lnTo>
                      <a:pt x="382" y="864"/>
                    </a:lnTo>
                    <a:lnTo>
                      <a:pt x="362" y="858"/>
                    </a:lnTo>
                    <a:lnTo>
                      <a:pt x="341" y="850"/>
                    </a:lnTo>
                    <a:lnTo>
                      <a:pt x="317" y="840"/>
                    </a:lnTo>
                    <a:lnTo>
                      <a:pt x="292" y="829"/>
                    </a:lnTo>
                    <a:lnTo>
                      <a:pt x="267" y="815"/>
                    </a:lnTo>
                    <a:lnTo>
                      <a:pt x="241" y="799"/>
                    </a:lnTo>
                    <a:lnTo>
                      <a:pt x="218" y="783"/>
                    </a:lnTo>
                    <a:lnTo>
                      <a:pt x="194" y="767"/>
                    </a:lnTo>
                    <a:lnTo>
                      <a:pt x="173" y="750"/>
                    </a:lnTo>
                    <a:lnTo>
                      <a:pt x="154" y="733"/>
                    </a:lnTo>
                    <a:lnTo>
                      <a:pt x="136" y="715"/>
                    </a:lnTo>
                    <a:lnTo>
                      <a:pt x="120" y="697"/>
                    </a:lnTo>
                    <a:lnTo>
                      <a:pt x="105" y="678"/>
                    </a:lnTo>
                    <a:lnTo>
                      <a:pt x="92" y="658"/>
                    </a:lnTo>
                    <a:lnTo>
                      <a:pt x="82" y="638"/>
                    </a:lnTo>
                    <a:lnTo>
                      <a:pt x="74" y="616"/>
                    </a:lnTo>
                    <a:lnTo>
                      <a:pt x="68" y="594"/>
                    </a:lnTo>
                    <a:lnTo>
                      <a:pt x="64" y="570"/>
                    </a:lnTo>
                    <a:lnTo>
                      <a:pt x="63" y="547"/>
                    </a:lnTo>
                    <a:lnTo>
                      <a:pt x="64" y="521"/>
                    </a:lnTo>
                    <a:lnTo>
                      <a:pt x="67" y="495"/>
                    </a:lnTo>
                    <a:lnTo>
                      <a:pt x="69" y="446"/>
                    </a:lnTo>
                    <a:lnTo>
                      <a:pt x="58" y="403"/>
                    </a:lnTo>
                    <a:lnTo>
                      <a:pt x="41" y="364"/>
                    </a:lnTo>
                    <a:lnTo>
                      <a:pt x="23" y="325"/>
                    </a:lnTo>
                    <a:lnTo>
                      <a:pt x="7" y="284"/>
                    </a:lnTo>
                    <a:lnTo>
                      <a:pt x="0" y="237"/>
                    </a:lnTo>
                    <a:lnTo>
                      <a:pt x="6" y="181"/>
                    </a:lnTo>
                    <a:lnTo>
                      <a:pt x="31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0" name="Freeform 133"/>
              <p:cNvSpPr>
                <a:spLocks/>
              </p:cNvSpPr>
              <p:nvPr/>
            </p:nvSpPr>
            <p:spPr bwMode="auto">
              <a:xfrm>
                <a:off x="5449" y="1330"/>
                <a:ext cx="181" cy="169"/>
              </a:xfrm>
              <a:custGeom>
                <a:avLst/>
                <a:gdLst>
                  <a:gd name="T0" fmla="*/ 1 w 907"/>
                  <a:gd name="T1" fmla="*/ 4 h 844"/>
                  <a:gd name="T2" fmla="*/ 1 w 907"/>
                  <a:gd name="T3" fmla="*/ 4 h 844"/>
                  <a:gd name="T4" fmla="*/ 2 w 907"/>
                  <a:gd name="T5" fmla="*/ 3 h 844"/>
                  <a:gd name="T6" fmla="*/ 2 w 907"/>
                  <a:gd name="T7" fmla="*/ 3 h 844"/>
                  <a:gd name="T8" fmla="*/ 3 w 907"/>
                  <a:gd name="T9" fmla="*/ 2 h 844"/>
                  <a:gd name="T10" fmla="*/ 5 w 907"/>
                  <a:gd name="T11" fmla="*/ 1 h 844"/>
                  <a:gd name="T12" fmla="*/ 6 w 907"/>
                  <a:gd name="T13" fmla="*/ 1 h 844"/>
                  <a:gd name="T14" fmla="*/ 8 w 907"/>
                  <a:gd name="T15" fmla="*/ 1 h 844"/>
                  <a:gd name="T16" fmla="*/ 10 w 907"/>
                  <a:gd name="T17" fmla="*/ 1 h 844"/>
                  <a:gd name="T18" fmla="*/ 11 w 907"/>
                  <a:gd name="T19" fmla="*/ 1 h 844"/>
                  <a:gd name="T20" fmla="*/ 13 w 907"/>
                  <a:gd name="T21" fmla="*/ 1 h 844"/>
                  <a:gd name="T22" fmla="*/ 14 w 907"/>
                  <a:gd name="T23" fmla="*/ 1 h 844"/>
                  <a:gd name="T24" fmla="*/ 15 w 907"/>
                  <a:gd name="T25" fmla="*/ 1 h 844"/>
                  <a:gd name="T26" fmla="*/ 16 w 907"/>
                  <a:gd name="T27" fmla="*/ 1 h 844"/>
                  <a:gd name="T28" fmla="*/ 18 w 907"/>
                  <a:gd name="T29" fmla="*/ 1 h 844"/>
                  <a:gd name="T30" fmla="*/ 19 w 907"/>
                  <a:gd name="T31" fmla="*/ 0 h 844"/>
                  <a:gd name="T32" fmla="*/ 20 w 907"/>
                  <a:gd name="T33" fmla="*/ 0 h 844"/>
                  <a:gd name="T34" fmla="*/ 22 w 907"/>
                  <a:gd name="T35" fmla="*/ 0 h 844"/>
                  <a:gd name="T36" fmla="*/ 25 w 907"/>
                  <a:gd name="T37" fmla="*/ 1 h 844"/>
                  <a:gd name="T38" fmla="*/ 27 w 907"/>
                  <a:gd name="T39" fmla="*/ 1 h 844"/>
                  <a:gd name="T40" fmla="*/ 30 w 907"/>
                  <a:gd name="T41" fmla="*/ 2 h 844"/>
                  <a:gd name="T42" fmla="*/ 32 w 907"/>
                  <a:gd name="T43" fmla="*/ 4 h 844"/>
                  <a:gd name="T44" fmla="*/ 34 w 907"/>
                  <a:gd name="T45" fmla="*/ 5 h 844"/>
                  <a:gd name="T46" fmla="*/ 35 w 907"/>
                  <a:gd name="T47" fmla="*/ 6 h 844"/>
                  <a:gd name="T48" fmla="*/ 36 w 907"/>
                  <a:gd name="T49" fmla="*/ 8 h 844"/>
                  <a:gd name="T50" fmla="*/ 36 w 907"/>
                  <a:gd name="T51" fmla="*/ 11 h 844"/>
                  <a:gd name="T52" fmla="*/ 35 w 907"/>
                  <a:gd name="T53" fmla="*/ 14 h 844"/>
                  <a:gd name="T54" fmla="*/ 34 w 907"/>
                  <a:gd name="T55" fmla="*/ 18 h 844"/>
                  <a:gd name="T56" fmla="*/ 32 w 907"/>
                  <a:gd name="T57" fmla="*/ 22 h 844"/>
                  <a:gd name="T58" fmla="*/ 29 w 907"/>
                  <a:gd name="T59" fmla="*/ 26 h 844"/>
                  <a:gd name="T60" fmla="*/ 26 w 907"/>
                  <a:gd name="T61" fmla="*/ 29 h 844"/>
                  <a:gd name="T62" fmla="*/ 22 w 907"/>
                  <a:gd name="T63" fmla="*/ 32 h 844"/>
                  <a:gd name="T64" fmla="*/ 19 w 907"/>
                  <a:gd name="T65" fmla="*/ 34 h 844"/>
                  <a:gd name="T66" fmla="*/ 19 w 907"/>
                  <a:gd name="T67" fmla="*/ 34 h 844"/>
                  <a:gd name="T68" fmla="*/ 18 w 907"/>
                  <a:gd name="T69" fmla="*/ 34 h 844"/>
                  <a:gd name="T70" fmla="*/ 17 w 907"/>
                  <a:gd name="T71" fmla="*/ 34 h 844"/>
                  <a:gd name="T72" fmla="*/ 16 w 907"/>
                  <a:gd name="T73" fmla="*/ 34 h 844"/>
                  <a:gd name="T74" fmla="*/ 15 w 907"/>
                  <a:gd name="T75" fmla="*/ 33 h 844"/>
                  <a:gd name="T76" fmla="*/ 13 w 907"/>
                  <a:gd name="T77" fmla="*/ 33 h 844"/>
                  <a:gd name="T78" fmla="*/ 11 w 907"/>
                  <a:gd name="T79" fmla="*/ 32 h 844"/>
                  <a:gd name="T80" fmla="*/ 9 w 907"/>
                  <a:gd name="T81" fmla="*/ 31 h 844"/>
                  <a:gd name="T82" fmla="*/ 7 w 907"/>
                  <a:gd name="T83" fmla="*/ 30 h 844"/>
                  <a:gd name="T84" fmla="*/ 6 w 907"/>
                  <a:gd name="T85" fmla="*/ 28 h 844"/>
                  <a:gd name="T86" fmla="*/ 5 w 907"/>
                  <a:gd name="T87" fmla="*/ 27 h 844"/>
                  <a:gd name="T88" fmla="*/ 3 w 907"/>
                  <a:gd name="T89" fmla="*/ 26 h 844"/>
                  <a:gd name="T90" fmla="*/ 3 w 907"/>
                  <a:gd name="T91" fmla="*/ 24 h 844"/>
                  <a:gd name="T92" fmla="*/ 2 w 907"/>
                  <a:gd name="T93" fmla="*/ 22 h 844"/>
                  <a:gd name="T94" fmla="*/ 2 w 907"/>
                  <a:gd name="T95" fmla="*/ 20 h 844"/>
                  <a:gd name="T96" fmla="*/ 3 w 907"/>
                  <a:gd name="T97" fmla="*/ 17 h 844"/>
                  <a:gd name="T98" fmla="*/ 2 w 907"/>
                  <a:gd name="T99" fmla="*/ 14 h 844"/>
                  <a:gd name="T100" fmla="*/ 0 w 907"/>
                  <a:gd name="T101" fmla="*/ 11 h 844"/>
                  <a:gd name="T102" fmla="*/ 0 w 907"/>
                  <a:gd name="T103" fmla="*/ 7 h 8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7"/>
                  <a:gd name="T157" fmla="*/ 0 h 844"/>
                  <a:gd name="T158" fmla="*/ 907 w 907"/>
                  <a:gd name="T159" fmla="*/ 844 h 8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7" h="844">
                    <a:moveTo>
                      <a:pt x="28" y="110"/>
                    </a:moveTo>
                    <a:lnTo>
                      <a:pt x="29" y="109"/>
                    </a:lnTo>
                    <a:lnTo>
                      <a:pt x="30" y="106"/>
                    </a:lnTo>
                    <a:lnTo>
                      <a:pt x="33" y="100"/>
                    </a:lnTo>
                    <a:lnTo>
                      <a:pt x="38" y="93"/>
                    </a:lnTo>
                    <a:lnTo>
                      <a:pt x="43" y="86"/>
                    </a:lnTo>
                    <a:lnTo>
                      <a:pt x="52" y="78"/>
                    </a:lnTo>
                    <a:lnTo>
                      <a:pt x="60" y="69"/>
                    </a:lnTo>
                    <a:lnTo>
                      <a:pt x="71" y="60"/>
                    </a:lnTo>
                    <a:lnTo>
                      <a:pt x="83" y="51"/>
                    </a:lnTo>
                    <a:lnTo>
                      <a:pt x="97" y="43"/>
                    </a:lnTo>
                    <a:lnTo>
                      <a:pt x="113" y="36"/>
                    </a:lnTo>
                    <a:lnTo>
                      <a:pt x="130" y="30"/>
                    </a:lnTo>
                    <a:lnTo>
                      <a:pt x="150" y="26"/>
                    </a:lnTo>
                    <a:lnTo>
                      <a:pt x="171" y="24"/>
                    </a:lnTo>
                    <a:lnTo>
                      <a:pt x="196" y="24"/>
                    </a:lnTo>
                    <a:lnTo>
                      <a:pt x="221" y="26"/>
                    </a:lnTo>
                    <a:lnTo>
                      <a:pt x="245" y="29"/>
                    </a:lnTo>
                    <a:lnTo>
                      <a:pt x="266" y="31"/>
                    </a:lnTo>
                    <a:lnTo>
                      <a:pt x="286" y="33"/>
                    </a:lnTo>
                    <a:lnTo>
                      <a:pt x="304" y="34"/>
                    </a:lnTo>
                    <a:lnTo>
                      <a:pt x="321" y="35"/>
                    </a:lnTo>
                    <a:lnTo>
                      <a:pt x="338" y="35"/>
                    </a:lnTo>
                    <a:lnTo>
                      <a:pt x="354" y="34"/>
                    </a:lnTo>
                    <a:lnTo>
                      <a:pt x="368" y="33"/>
                    </a:lnTo>
                    <a:lnTo>
                      <a:pt x="384" y="32"/>
                    </a:lnTo>
                    <a:lnTo>
                      <a:pt x="398" y="30"/>
                    </a:lnTo>
                    <a:lnTo>
                      <a:pt x="412" y="27"/>
                    </a:lnTo>
                    <a:lnTo>
                      <a:pt x="427" y="24"/>
                    </a:lnTo>
                    <a:lnTo>
                      <a:pt x="442" y="20"/>
                    </a:lnTo>
                    <a:lnTo>
                      <a:pt x="457" y="16"/>
                    </a:lnTo>
                    <a:lnTo>
                      <a:pt x="474" y="10"/>
                    </a:lnTo>
                    <a:lnTo>
                      <a:pt x="491" y="5"/>
                    </a:lnTo>
                    <a:lnTo>
                      <a:pt x="511" y="1"/>
                    </a:lnTo>
                    <a:lnTo>
                      <a:pt x="534" y="0"/>
                    </a:lnTo>
                    <a:lnTo>
                      <a:pt x="560" y="2"/>
                    </a:lnTo>
                    <a:lnTo>
                      <a:pt x="588" y="6"/>
                    </a:lnTo>
                    <a:lnTo>
                      <a:pt x="619" y="14"/>
                    </a:lnTo>
                    <a:lnTo>
                      <a:pt x="650" y="23"/>
                    </a:lnTo>
                    <a:lnTo>
                      <a:pt x="682" y="33"/>
                    </a:lnTo>
                    <a:lnTo>
                      <a:pt x="714" y="45"/>
                    </a:lnTo>
                    <a:lnTo>
                      <a:pt x="746" y="60"/>
                    </a:lnTo>
                    <a:lnTo>
                      <a:pt x="775" y="75"/>
                    </a:lnTo>
                    <a:lnTo>
                      <a:pt x="804" y="91"/>
                    </a:lnTo>
                    <a:lnTo>
                      <a:pt x="829" y="108"/>
                    </a:lnTo>
                    <a:lnTo>
                      <a:pt x="853" y="125"/>
                    </a:lnTo>
                    <a:lnTo>
                      <a:pt x="872" y="143"/>
                    </a:lnTo>
                    <a:lnTo>
                      <a:pt x="888" y="161"/>
                    </a:lnTo>
                    <a:lnTo>
                      <a:pt x="899" y="179"/>
                    </a:lnTo>
                    <a:lnTo>
                      <a:pt x="905" y="201"/>
                    </a:lnTo>
                    <a:lnTo>
                      <a:pt x="907" y="229"/>
                    </a:lnTo>
                    <a:lnTo>
                      <a:pt x="905" y="263"/>
                    </a:lnTo>
                    <a:lnTo>
                      <a:pt x="899" y="303"/>
                    </a:lnTo>
                    <a:lnTo>
                      <a:pt x="888" y="346"/>
                    </a:lnTo>
                    <a:lnTo>
                      <a:pt x="873" y="393"/>
                    </a:lnTo>
                    <a:lnTo>
                      <a:pt x="854" y="442"/>
                    </a:lnTo>
                    <a:lnTo>
                      <a:pt x="830" y="492"/>
                    </a:lnTo>
                    <a:lnTo>
                      <a:pt x="802" y="543"/>
                    </a:lnTo>
                    <a:lnTo>
                      <a:pt x="770" y="593"/>
                    </a:lnTo>
                    <a:lnTo>
                      <a:pt x="732" y="642"/>
                    </a:lnTo>
                    <a:lnTo>
                      <a:pt x="691" y="689"/>
                    </a:lnTo>
                    <a:lnTo>
                      <a:pt x="645" y="734"/>
                    </a:lnTo>
                    <a:lnTo>
                      <a:pt x="595" y="774"/>
                    </a:lnTo>
                    <a:lnTo>
                      <a:pt x="540" y="809"/>
                    </a:lnTo>
                    <a:lnTo>
                      <a:pt x="481" y="838"/>
                    </a:lnTo>
                    <a:lnTo>
                      <a:pt x="480" y="838"/>
                    </a:lnTo>
                    <a:lnTo>
                      <a:pt x="477" y="839"/>
                    </a:lnTo>
                    <a:lnTo>
                      <a:pt x="472" y="841"/>
                    </a:lnTo>
                    <a:lnTo>
                      <a:pt x="465" y="842"/>
                    </a:lnTo>
                    <a:lnTo>
                      <a:pt x="456" y="843"/>
                    </a:lnTo>
                    <a:lnTo>
                      <a:pt x="445" y="844"/>
                    </a:lnTo>
                    <a:lnTo>
                      <a:pt x="433" y="844"/>
                    </a:lnTo>
                    <a:lnTo>
                      <a:pt x="420" y="844"/>
                    </a:lnTo>
                    <a:lnTo>
                      <a:pt x="403" y="842"/>
                    </a:lnTo>
                    <a:lnTo>
                      <a:pt x="387" y="839"/>
                    </a:lnTo>
                    <a:lnTo>
                      <a:pt x="368" y="835"/>
                    </a:lnTo>
                    <a:lnTo>
                      <a:pt x="348" y="830"/>
                    </a:lnTo>
                    <a:lnTo>
                      <a:pt x="328" y="822"/>
                    </a:lnTo>
                    <a:lnTo>
                      <a:pt x="305" y="813"/>
                    </a:lnTo>
                    <a:lnTo>
                      <a:pt x="282" y="802"/>
                    </a:lnTo>
                    <a:lnTo>
                      <a:pt x="257" y="788"/>
                    </a:lnTo>
                    <a:lnTo>
                      <a:pt x="233" y="773"/>
                    </a:lnTo>
                    <a:lnTo>
                      <a:pt x="209" y="758"/>
                    </a:lnTo>
                    <a:lnTo>
                      <a:pt x="187" y="742"/>
                    </a:lnTo>
                    <a:lnTo>
                      <a:pt x="166" y="726"/>
                    </a:lnTo>
                    <a:lnTo>
                      <a:pt x="148" y="710"/>
                    </a:lnTo>
                    <a:lnTo>
                      <a:pt x="129" y="692"/>
                    </a:lnTo>
                    <a:lnTo>
                      <a:pt x="114" y="675"/>
                    </a:lnTo>
                    <a:lnTo>
                      <a:pt x="100" y="657"/>
                    </a:lnTo>
                    <a:lnTo>
                      <a:pt x="87" y="637"/>
                    </a:lnTo>
                    <a:lnTo>
                      <a:pt x="78" y="618"/>
                    </a:lnTo>
                    <a:lnTo>
                      <a:pt x="70" y="596"/>
                    </a:lnTo>
                    <a:lnTo>
                      <a:pt x="64" y="575"/>
                    </a:lnTo>
                    <a:lnTo>
                      <a:pt x="60" y="552"/>
                    </a:lnTo>
                    <a:lnTo>
                      <a:pt x="58" y="529"/>
                    </a:lnTo>
                    <a:lnTo>
                      <a:pt x="59" y="504"/>
                    </a:lnTo>
                    <a:lnTo>
                      <a:pt x="62" y="479"/>
                    </a:lnTo>
                    <a:lnTo>
                      <a:pt x="64" y="431"/>
                    </a:lnTo>
                    <a:lnTo>
                      <a:pt x="55" y="390"/>
                    </a:lnTo>
                    <a:lnTo>
                      <a:pt x="39" y="352"/>
                    </a:lnTo>
                    <a:lnTo>
                      <a:pt x="21" y="314"/>
                    </a:lnTo>
                    <a:lnTo>
                      <a:pt x="7" y="275"/>
                    </a:lnTo>
                    <a:lnTo>
                      <a:pt x="0" y="229"/>
                    </a:lnTo>
                    <a:lnTo>
                      <a:pt x="5" y="175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1" name="Freeform 134"/>
              <p:cNvSpPr>
                <a:spLocks/>
              </p:cNvSpPr>
              <p:nvPr/>
            </p:nvSpPr>
            <p:spPr bwMode="auto">
              <a:xfrm>
                <a:off x="5451" y="1334"/>
                <a:ext cx="176" cy="163"/>
              </a:xfrm>
              <a:custGeom>
                <a:avLst/>
                <a:gdLst>
                  <a:gd name="T0" fmla="*/ 1 w 876"/>
                  <a:gd name="T1" fmla="*/ 4 h 814"/>
                  <a:gd name="T2" fmla="*/ 1 w 876"/>
                  <a:gd name="T3" fmla="*/ 4 h 814"/>
                  <a:gd name="T4" fmla="*/ 2 w 876"/>
                  <a:gd name="T5" fmla="*/ 3 h 814"/>
                  <a:gd name="T6" fmla="*/ 2 w 876"/>
                  <a:gd name="T7" fmla="*/ 3 h 814"/>
                  <a:gd name="T8" fmla="*/ 3 w 876"/>
                  <a:gd name="T9" fmla="*/ 2 h 814"/>
                  <a:gd name="T10" fmla="*/ 4 w 876"/>
                  <a:gd name="T11" fmla="*/ 1 h 814"/>
                  <a:gd name="T12" fmla="*/ 6 w 876"/>
                  <a:gd name="T13" fmla="*/ 1 h 814"/>
                  <a:gd name="T14" fmla="*/ 8 w 876"/>
                  <a:gd name="T15" fmla="*/ 1 h 814"/>
                  <a:gd name="T16" fmla="*/ 10 w 876"/>
                  <a:gd name="T17" fmla="*/ 1 h 814"/>
                  <a:gd name="T18" fmla="*/ 11 w 876"/>
                  <a:gd name="T19" fmla="*/ 1 h 814"/>
                  <a:gd name="T20" fmla="*/ 12 w 876"/>
                  <a:gd name="T21" fmla="*/ 1 h 814"/>
                  <a:gd name="T22" fmla="*/ 14 w 876"/>
                  <a:gd name="T23" fmla="*/ 1 h 814"/>
                  <a:gd name="T24" fmla="*/ 15 w 876"/>
                  <a:gd name="T25" fmla="*/ 1 h 814"/>
                  <a:gd name="T26" fmla="*/ 16 w 876"/>
                  <a:gd name="T27" fmla="*/ 1 h 814"/>
                  <a:gd name="T28" fmla="*/ 17 w 876"/>
                  <a:gd name="T29" fmla="*/ 1 h 814"/>
                  <a:gd name="T30" fmla="*/ 18 w 876"/>
                  <a:gd name="T31" fmla="*/ 0 h 814"/>
                  <a:gd name="T32" fmla="*/ 20 w 876"/>
                  <a:gd name="T33" fmla="*/ 0 h 814"/>
                  <a:gd name="T34" fmla="*/ 22 w 876"/>
                  <a:gd name="T35" fmla="*/ 0 h 814"/>
                  <a:gd name="T36" fmla="*/ 24 w 876"/>
                  <a:gd name="T37" fmla="*/ 1 h 814"/>
                  <a:gd name="T38" fmla="*/ 27 w 876"/>
                  <a:gd name="T39" fmla="*/ 1 h 814"/>
                  <a:gd name="T40" fmla="*/ 29 w 876"/>
                  <a:gd name="T41" fmla="*/ 2 h 814"/>
                  <a:gd name="T42" fmla="*/ 31 w 876"/>
                  <a:gd name="T43" fmla="*/ 3 h 814"/>
                  <a:gd name="T44" fmla="*/ 33 w 876"/>
                  <a:gd name="T45" fmla="*/ 5 h 814"/>
                  <a:gd name="T46" fmla="*/ 35 w 876"/>
                  <a:gd name="T47" fmla="*/ 6 h 814"/>
                  <a:gd name="T48" fmla="*/ 35 w 876"/>
                  <a:gd name="T49" fmla="*/ 8 h 814"/>
                  <a:gd name="T50" fmla="*/ 35 w 876"/>
                  <a:gd name="T51" fmla="*/ 10 h 814"/>
                  <a:gd name="T52" fmla="*/ 35 w 876"/>
                  <a:gd name="T53" fmla="*/ 13 h 814"/>
                  <a:gd name="T54" fmla="*/ 33 w 876"/>
                  <a:gd name="T55" fmla="*/ 17 h 814"/>
                  <a:gd name="T56" fmla="*/ 31 w 876"/>
                  <a:gd name="T57" fmla="*/ 21 h 814"/>
                  <a:gd name="T58" fmla="*/ 29 w 876"/>
                  <a:gd name="T59" fmla="*/ 25 h 814"/>
                  <a:gd name="T60" fmla="*/ 25 w 876"/>
                  <a:gd name="T61" fmla="*/ 28 h 814"/>
                  <a:gd name="T62" fmla="*/ 21 w 876"/>
                  <a:gd name="T63" fmla="*/ 31 h 814"/>
                  <a:gd name="T64" fmla="*/ 19 w 876"/>
                  <a:gd name="T65" fmla="*/ 32 h 814"/>
                  <a:gd name="T66" fmla="*/ 18 w 876"/>
                  <a:gd name="T67" fmla="*/ 32 h 814"/>
                  <a:gd name="T68" fmla="*/ 18 w 876"/>
                  <a:gd name="T69" fmla="*/ 33 h 814"/>
                  <a:gd name="T70" fmla="*/ 17 w 876"/>
                  <a:gd name="T71" fmla="*/ 33 h 814"/>
                  <a:gd name="T72" fmla="*/ 16 w 876"/>
                  <a:gd name="T73" fmla="*/ 33 h 814"/>
                  <a:gd name="T74" fmla="*/ 14 w 876"/>
                  <a:gd name="T75" fmla="*/ 32 h 814"/>
                  <a:gd name="T76" fmla="*/ 13 w 876"/>
                  <a:gd name="T77" fmla="*/ 32 h 814"/>
                  <a:gd name="T78" fmla="*/ 11 w 876"/>
                  <a:gd name="T79" fmla="*/ 31 h 814"/>
                  <a:gd name="T80" fmla="*/ 9 w 876"/>
                  <a:gd name="T81" fmla="*/ 30 h 814"/>
                  <a:gd name="T82" fmla="*/ 7 w 876"/>
                  <a:gd name="T83" fmla="*/ 29 h 814"/>
                  <a:gd name="T84" fmla="*/ 6 w 876"/>
                  <a:gd name="T85" fmla="*/ 27 h 814"/>
                  <a:gd name="T86" fmla="*/ 4 w 876"/>
                  <a:gd name="T87" fmla="*/ 26 h 814"/>
                  <a:gd name="T88" fmla="*/ 3 w 876"/>
                  <a:gd name="T89" fmla="*/ 25 h 814"/>
                  <a:gd name="T90" fmla="*/ 3 w 876"/>
                  <a:gd name="T91" fmla="*/ 23 h 814"/>
                  <a:gd name="T92" fmla="*/ 2 w 876"/>
                  <a:gd name="T93" fmla="*/ 21 h 814"/>
                  <a:gd name="T94" fmla="*/ 2 w 876"/>
                  <a:gd name="T95" fmla="*/ 19 h 814"/>
                  <a:gd name="T96" fmla="*/ 3 w 876"/>
                  <a:gd name="T97" fmla="*/ 17 h 814"/>
                  <a:gd name="T98" fmla="*/ 2 w 876"/>
                  <a:gd name="T99" fmla="*/ 14 h 814"/>
                  <a:gd name="T100" fmla="*/ 0 w 876"/>
                  <a:gd name="T101" fmla="*/ 11 h 814"/>
                  <a:gd name="T102" fmla="*/ 0 w 876"/>
                  <a:gd name="T103" fmla="*/ 7 h 8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6"/>
                  <a:gd name="T157" fmla="*/ 0 h 814"/>
                  <a:gd name="T158" fmla="*/ 876 w 876"/>
                  <a:gd name="T159" fmla="*/ 814 h 8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6" h="814">
                    <a:moveTo>
                      <a:pt x="28" y="105"/>
                    </a:moveTo>
                    <a:lnTo>
                      <a:pt x="29" y="104"/>
                    </a:lnTo>
                    <a:lnTo>
                      <a:pt x="31" y="101"/>
                    </a:lnTo>
                    <a:lnTo>
                      <a:pt x="34" y="96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51" y="74"/>
                    </a:lnTo>
                    <a:lnTo>
                      <a:pt x="59" y="66"/>
                    </a:lnTo>
                    <a:lnTo>
                      <a:pt x="69" y="57"/>
                    </a:lnTo>
                    <a:lnTo>
                      <a:pt x="81" y="49"/>
                    </a:lnTo>
                    <a:lnTo>
                      <a:pt x="95" y="42"/>
                    </a:lnTo>
                    <a:lnTo>
                      <a:pt x="110" y="34"/>
                    </a:lnTo>
                    <a:lnTo>
                      <a:pt x="127" y="28"/>
                    </a:lnTo>
                    <a:lnTo>
                      <a:pt x="146" y="24"/>
                    </a:lnTo>
                    <a:lnTo>
                      <a:pt x="166" y="22"/>
                    </a:lnTo>
                    <a:lnTo>
                      <a:pt x="190" y="22"/>
                    </a:lnTo>
                    <a:lnTo>
                      <a:pt x="214" y="24"/>
                    </a:lnTo>
                    <a:lnTo>
                      <a:pt x="237" y="27"/>
                    </a:lnTo>
                    <a:lnTo>
                      <a:pt x="257" y="29"/>
                    </a:lnTo>
                    <a:lnTo>
                      <a:pt x="277" y="31"/>
                    </a:lnTo>
                    <a:lnTo>
                      <a:pt x="294" y="32"/>
                    </a:lnTo>
                    <a:lnTo>
                      <a:pt x="311" y="32"/>
                    </a:lnTo>
                    <a:lnTo>
                      <a:pt x="327" y="32"/>
                    </a:lnTo>
                    <a:lnTo>
                      <a:pt x="341" y="32"/>
                    </a:lnTo>
                    <a:lnTo>
                      <a:pt x="357" y="31"/>
                    </a:lnTo>
                    <a:lnTo>
                      <a:pt x="370" y="29"/>
                    </a:lnTo>
                    <a:lnTo>
                      <a:pt x="384" y="27"/>
                    </a:lnTo>
                    <a:lnTo>
                      <a:pt x="398" y="25"/>
                    </a:lnTo>
                    <a:lnTo>
                      <a:pt x="412" y="22"/>
                    </a:lnTo>
                    <a:lnTo>
                      <a:pt x="427" y="18"/>
                    </a:lnTo>
                    <a:lnTo>
                      <a:pt x="441" y="14"/>
                    </a:lnTo>
                    <a:lnTo>
                      <a:pt x="458" y="10"/>
                    </a:lnTo>
                    <a:lnTo>
                      <a:pt x="474" y="5"/>
                    </a:lnTo>
                    <a:lnTo>
                      <a:pt x="493" y="1"/>
                    </a:lnTo>
                    <a:lnTo>
                      <a:pt x="515" y="0"/>
                    </a:lnTo>
                    <a:lnTo>
                      <a:pt x="540" y="2"/>
                    </a:lnTo>
                    <a:lnTo>
                      <a:pt x="568" y="6"/>
                    </a:lnTo>
                    <a:lnTo>
                      <a:pt x="597" y="13"/>
                    </a:lnTo>
                    <a:lnTo>
                      <a:pt x="627" y="21"/>
                    </a:lnTo>
                    <a:lnTo>
                      <a:pt x="658" y="31"/>
                    </a:lnTo>
                    <a:lnTo>
                      <a:pt x="689" y="44"/>
                    </a:lnTo>
                    <a:lnTo>
                      <a:pt x="719" y="57"/>
                    </a:lnTo>
                    <a:lnTo>
                      <a:pt x="748" y="71"/>
                    </a:lnTo>
                    <a:lnTo>
                      <a:pt x="776" y="87"/>
                    </a:lnTo>
                    <a:lnTo>
                      <a:pt x="801" y="103"/>
                    </a:lnTo>
                    <a:lnTo>
                      <a:pt x="824" y="120"/>
                    </a:lnTo>
                    <a:lnTo>
                      <a:pt x="842" y="138"/>
                    </a:lnTo>
                    <a:lnTo>
                      <a:pt x="857" y="155"/>
                    </a:lnTo>
                    <a:lnTo>
                      <a:pt x="868" y="172"/>
                    </a:lnTo>
                    <a:lnTo>
                      <a:pt x="874" y="193"/>
                    </a:lnTo>
                    <a:lnTo>
                      <a:pt x="876" y="220"/>
                    </a:lnTo>
                    <a:lnTo>
                      <a:pt x="874" y="254"/>
                    </a:lnTo>
                    <a:lnTo>
                      <a:pt x="868" y="292"/>
                    </a:lnTo>
                    <a:lnTo>
                      <a:pt x="856" y="334"/>
                    </a:lnTo>
                    <a:lnTo>
                      <a:pt x="842" y="379"/>
                    </a:lnTo>
                    <a:lnTo>
                      <a:pt x="824" y="426"/>
                    </a:lnTo>
                    <a:lnTo>
                      <a:pt x="801" y="475"/>
                    </a:lnTo>
                    <a:lnTo>
                      <a:pt x="773" y="524"/>
                    </a:lnTo>
                    <a:lnTo>
                      <a:pt x="742" y="573"/>
                    </a:lnTo>
                    <a:lnTo>
                      <a:pt x="706" y="620"/>
                    </a:lnTo>
                    <a:lnTo>
                      <a:pt x="666" y="666"/>
                    </a:lnTo>
                    <a:lnTo>
                      <a:pt x="622" y="708"/>
                    </a:lnTo>
                    <a:lnTo>
                      <a:pt x="574" y="747"/>
                    </a:lnTo>
                    <a:lnTo>
                      <a:pt x="521" y="781"/>
                    </a:lnTo>
                    <a:lnTo>
                      <a:pt x="464" y="809"/>
                    </a:lnTo>
                    <a:lnTo>
                      <a:pt x="463" y="809"/>
                    </a:lnTo>
                    <a:lnTo>
                      <a:pt x="460" y="810"/>
                    </a:lnTo>
                    <a:lnTo>
                      <a:pt x="455" y="811"/>
                    </a:lnTo>
                    <a:lnTo>
                      <a:pt x="448" y="812"/>
                    </a:lnTo>
                    <a:lnTo>
                      <a:pt x="440" y="813"/>
                    </a:lnTo>
                    <a:lnTo>
                      <a:pt x="430" y="814"/>
                    </a:lnTo>
                    <a:lnTo>
                      <a:pt x="418" y="814"/>
                    </a:lnTo>
                    <a:lnTo>
                      <a:pt x="405" y="814"/>
                    </a:lnTo>
                    <a:lnTo>
                      <a:pt x="390" y="812"/>
                    </a:lnTo>
                    <a:lnTo>
                      <a:pt x="374" y="810"/>
                    </a:lnTo>
                    <a:lnTo>
                      <a:pt x="355" y="806"/>
                    </a:lnTo>
                    <a:lnTo>
                      <a:pt x="337" y="801"/>
                    </a:lnTo>
                    <a:lnTo>
                      <a:pt x="317" y="794"/>
                    </a:lnTo>
                    <a:lnTo>
                      <a:pt x="295" y="786"/>
                    </a:lnTo>
                    <a:lnTo>
                      <a:pt x="272" y="774"/>
                    </a:lnTo>
                    <a:lnTo>
                      <a:pt x="248" y="761"/>
                    </a:lnTo>
                    <a:lnTo>
                      <a:pt x="225" y="747"/>
                    </a:lnTo>
                    <a:lnTo>
                      <a:pt x="202" y="732"/>
                    </a:lnTo>
                    <a:lnTo>
                      <a:pt x="181" y="716"/>
                    </a:lnTo>
                    <a:lnTo>
                      <a:pt x="161" y="701"/>
                    </a:lnTo>
                    <a:lnTo>
                      <a:pt x="143" y="685"/>
                    </a:lnTo>
                    <a:lnTo>
                      <a:pt x="126" y="668"/>
                    </a:lnTo>
                    <a:lnTo>
                      <a:pt x="110" y="651"/>
                    </a:lnTo>
                    <a:lnTo>
                      <a:pt x="97" y="632"/>
                    </a:lnTo>
                    <a:lnTo>
                      <a:pt x="86" y="614"/>
                    </a:lnTo>
                    <a:lnTo>
                      <a:pt x="75" y="596"/>
                    </a:lnTo>
                    <a:lnTo>
                      <a:pt x="68" y="575"/>
                    </a:lnTo>
                    <a:lnTo>
                      <a:pt x="62" y="555"/>
                    </a:lnTo>
                    <a:lnTo>
                      <a:pt x="58" y="533"/>
                    </a:lnTo>
                    <a:lnTo>
                      <a:pt x="57" y="510"/>
                    </a:lnTo>
                    <a:lnTo>
                      <a:pt x="58" y="486"/>
                    </a:lnTo>
                    <a:lnTo>
                      <a:pt x="61" y="462"/>
                    </a:lnTo>
                    <a:lnTo>
                      <a:pt x="63" y="416"/>
                    </a:lnTo>
                    <a:lnTo>
                      <a:pt x="54" y="376"/>
                    </a:lnTo>
                    <a:lnTo>
                      <a:pt x="39" y="339"/>
                    </a:lnTo>
                    <a:lnTo>
                      <a:pt x="21" y="303"/>
                    </a:lnTo>
                    <a:lnTo>
                      <a:pt x="7" y="264"/>
                    </a:lnTo>
                    <a:lnTo>
                      <a:pt x="0" y="221"/>
                    </a:lnTo>
                    <a:lnTo>
                      <a:pt x="6" y="16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2" name="Freeform 135"/>
              <p:cNvSpPr>
                <a:spLocks/>
              </p:cNvSpPr>
              <p:nvPr/>
            </p:nvSpPr>
            <p:spPr bwMode="auto">
              <a:xfrm>
                <a:off x="5454" y="1337"/>
                <a:ext cx="169" cy="157"/>
              </a:xfrm>
              <a:custGeom>
                <a:avLst/>
                <a:gdLst>
                  <a:gd name="T0" fmla="*/ 1 w 842"/>
                  <a:gd name="T1" fmla="*/ 4 h 785"/>
                  <a:gd name="T2" fmla="*/ 1 w 842"/>
                  <a:gd name="T3" fmla="*/ 4 h 785"/>
                  <a:gd name="T4" fmla="*/ 2 w 842"/>
                  <a:gd name="T5" fmla="*/ 3 h 785"/>
                  <a:gd name="T6" fmla="*/ 2 w 842"/>
                  <a:gd name="T7" fmla="*/ 2 h 785"/>
                  <a:gd name="T8" fmla="*/ 3 w 842"/>
                  <a:gd name="T9" fmla="*/ 2 h 785"/>
                  <a:gd name="T10" fmla="*/ 4 w 842"/>
                  <a:gd name="T11" fmla="*/ 1 h 785"/>
                  <a:gd name="T12" fmla="*/ 6 w 842"/>
                  <a:gd name="T13" fmla="*/ 1 h 785"/>
                  <a:gd name="T14" fmla="*/ 7 w 842"/>
                  <a:gd name="T15" fmla="*/ 1 h 785"/>
                  <a:gd name="T16" fmla="*/ 9 w 842"/>
                  <a:gd name="T17" fmla="*/ 1 h 785"/>
                  <a:gd name="T18" fmla="*/ 11 w 842"/>
                  <a:gd name="T19" fmla="*/ 1 h 785"/>
                  <a:gd name="T20" fmla="*/ 12 w 842"/>
                  <a:gd name="T21" fmla="*/ 1 h 785"/>
                  <a:gd name="T22" fmla="*/ 13 w 842"/>
                  <a:gd name="T23" fmla="*/ 1 h 785"/>
                  <a:gd name="T24" fmla="*/ 14 w 842"/>
                  <a:gd name="T25" fmla="*/ 1 h 785"/>
                  <a:gd name="T26" fmla="*/ 15 w 842"/>
                  <a:gd name="T27" fmla="*/ 1 h 785"/>
                  <a:gd name="T28" fmla="*/ 16 w 842"/>
                  <a:gd name="T29" fmla="*/ 1 h 785"/>
                  <a:gd name="T30" fmla="*/ 18 w 842"/>
                  <a:gd name="T31" fmla="*/ 0 h 785"/>
                  <a:gd name="T32" fmla="*/ 19 w 842"/>
                  <a:gd name="T33" fmla="*/ 0 h 785"/>
                  <a:gd name="T34" fmla="*/ 21 w 842"/>
                  <a:gd name="T35" fmla="*/ 0 h 785"/>
                  <a:gd name="T36" fmla="*/ 23 w 842"/>
                  <a:gd name="T37" fmla="*/ 0 h 785"/>
                  <a:gd name="T38" fmla="*/ 25 w 842"/>
                  <a:gd name="T39" fmla="*/ 1 h 785"/>
                  <a:gd name="T40" fmla="*/ 28 w 842"/>
                  <a:gd name="T41" fmla="*/ 2 h 785"/>
                  <a:gd name="T42" fmla="*/ 30 w 842"/>
                  <a:gd name="T43" fmla="*/ 3 h 785"/>
                  <a:gd name="T44" fmla="*/ 32 w 842"/>
                  <a:gd name="T45" fmla="*/ 5 h 785"/>
                  <a:gd name="T46" fmla="*/ 33 w 842"/>
                  <a:gd name="T47" fmla="*/ 6 h 785"/>
                  <a:gd name="T48" fmla="*/ 34 w 842"/>
                  <a:gd name="T49" fmla="*/ 7 h 785"/>
                  <a:gd name="T50" fmla="*/ 34 w 842"/>
                  <a:gd name="T51" fmla="*/ 10 h 785"/>
                  <a:gd name="T52" fmla="*/ 33 w 842"/>
                  <a:gd name="T53" fmla="*/ 13 h 785"/>
                  <a:gd name="T54" fmla="*/ 32 w 842"/>
                  <a:gd name="T55" fmla="*/ 16 h 785"/>
                  <a:gd name="T56" fmla="*/ 30 w 842"/>
                  <a:gd name="T57" fmla="*/ 20 h 785"/>
                  <a:gd name="T58" fmla="*/ 27 w 842"/>
                  <a:gd name="T59" fmla="*/ 24 h 785"/>
                  <a:gd name="T60" fmla="*/ 24 w 842"/>
                  <a:gd name="T61" fmla="*/ 27 h 785"/>
                  <a:gd name="T62" fmla="*/ 20 w 842"/>
                  <a:gd name="T63" fmla="*/ 30 h 785"/>
                  <a:gd name="T64" fmla="*/ 18 w 842"/>
                  <a:gd name="T65" fmla="*/ 31 h 785"/>
                  <a:gd name="T66" fmla="*/ 18 w 842"/>
                  <a:gd name="T67" fmla="*/ 31 h 785"/>
                  <a:gd name="T68" fmla="*/ 17 w 842"/>
                  <a:gd name="T69" fmla="*/ 31 h 785"/>
                  <a:gd name="T70" fmla="*/ 16 w 842"/>
                  <a:gd name="T71" fmla="*/ 31 h 785"/>
                  <a:gd name="T72" fmla="*/ 15 w 842"/>
                  <a:gd name="T73" fmla="*/ 31 h 785"/>
                  <a:gd name="T74" fmla="*/ 14 w 842"/>
                  <a:gd name="T75" fmla="*/ 31 h 785"/>
                  <a:gd name="T76" fmla="*/ 12 w 842"/>
                  <a:gd name="T77" fmla="*/ 31 h 785"/>
                  <a:gd name="T78" fmla="*/ 10 w 842"/>
                  <a:gd name="T79" fmla="*/ 30 h 785"/>
                  <a:gd name="T80" fmla="*/ 9 w 842"/>
                  <a:gd name="T81" fmla="*/ 29 h 785"/>
                  <a:gd name="T82" fmla="*/ 7 w 842"/>
                  <a:gd name="T83" fmla="*/ 28 h 785"/>
                  <a:gd name="T84" fmla="*/ 5 w 842"/>
                  <a:gd name="T85" fmla="*/ 26 h 785"/>
                  <a:gd name="T86" fmla="*/ 4 w 842"/>
                  <a:gd name="T87" fmla="*/ 25 h 785"/>
                  <a:gd name="T88" fmla="*/ 3 w 842"/>
                  <a:gd name="T89" fmla="*/ 24 h 785"/>
                  <a:gd name="T90" fmla="*/ 3 w 842"/>
                  <a:gd name="T91" fmla="*/ 22 h 785"/>
                  <a:gd name="T92" fmla="*/ 2 w 842"/>
                  <a:gd name="T93" fmla="*/ 21 h 785"/>
                  <a:gd name="T94" fmla="*/ 2 w 842"/>
                  <a:gd name="T95" fmla="*/ 19 h 785"/>
                  <a:gd name="T96" fmla="*/ 2 w 842"/>
                  <a:gd name="T97" fmla="*/ 16 h 785"/>
                  <a:gd name="T98" fmla="*/ 1 w 842"/>
                  <a:gd name="T99" fmla="*/ 13 h 785"/>
                  <a:gd name="T100" fmla="*/ 0 w 842"/>
                  <a:gd name="T101" fmla="*/ 10 h 785"/>
                  <a:gd name="T102" fmla="*/ 0 w 842"/>
                  <a:gd name="T103" fmla="*/ 6 h 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42"/>
                  <a:gd name="T157" fmla="*/ 0 h 785"/>
                  <a:gd name="T158" fmla="*/ 842 w 842"/>
                  <a:gd name="T159" fmla="*/ 785 h 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42" h="785">
                    <a:moveTo>
                      <a:pt x="27" y="100"/>
                    </a:moveTo>
                    <a:lnTo>
                      <a:pt x="28" y="99"/>
                    </a:lnTo>
                    <a:lnTo>
                      <a:pt x="29" y="96"/>
                    </a:lnTo>
                    <a:lnTo>
                      <a:pt x="32" y="91"/>
                    </a:lnTo>
                    <a:lnTo>
                      <a:pt x="36" y="86"/>
                    </a:lnTo>
                    <a:lnTo>
                      <a:pt x="41" y="79"/>
                    </a:lnTo>
                    <a:lnTo>
                      <a:pt x="48" y="71"/>
                    </a:lnTo>
                    <a:lnTo>
                      <a:pt x="56" y="62"/>
                    </a:lnTo>
                    <a:lnTo>
                      <a:pt x="67" y="54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5" y="32"/>
                    </a:lnTo>
                    <a:lnTo>
                      <a:pt x="122" y="27"/>
                    </a:lnTo>
                    <a:lnTo>
                      <a:pt x="140" y="23"/>
                    </a:lnTo>
                    <a:lnTo>
                      <a:pt x="161" y="19"/>
                    </a:lnTo>
                    <a:lnTo>
                      <a:pt x="182" y="19"/>
                    </a:lnTo>
                    <a:lnTo>
                      <a:pt x="207" y="22"/>
                    </a:lnTo>
                    <a:lnTo>
                      <a:pt x="228" y="25"/>
                    </a:lnTo>
                    <a:lnTo>
                      <a:pt x="247" y="27"/>
                    </a:lnTo>
                    <a:lnTo>
                      <a:pt x="266" y="29"/>
                    </a:lnTo>
                    <a:lnTo>
                      <a:pt x="283" y="30"/>
                    </a:lnTo>
                    <a:lnTo>
                      <a:pt x="300" y="30"/>
                    </a:lnTo>
                    <a:lnTo>
                      <a:pt x="315" y="31"/>
                    </a:lnTo>
                    <a:lnTo>
                      <a:pt x="329" y="30"/>
                    </a:lnTo>
                    <a:lnTo>
                      <a:pt x="343" y="29"/>
                    </a:lnTo>
                    <a:lnTo>
                      <a:pt x="357" y="28"/>
                    </a:lnTo>
                    <a:lnTo>
                      <a:pt x="370" y="26"/>
                    </a:lnTo>
                    <a:lnTo>
                      <a:pt x="383" y="24"/>
                    </a:lnTo>
                    <a:lnTo>
                      <a:pt x="397" y="20"/>
                    </a:lnTo>
                    <a:lnTo>
                      <a:pt x="410" y="17"/>
                    </a:lnTo>
                    <a:lnTo>
                      <a:pt x="425" y="13"/>
                    </a:lnTo>
                    <a:lnTo>
                      <a:pt x="440" y="9"/>
                    </a:lnTo>
                    <a:lnTo>
                      <a:pt x="456" y="4"/>
                    </a:lnTo>
                    <a:lnTo>
                      <a:pt x="474" y="0"/>
                    </a:lnTo>
                    <a:lnTo>
                      <a:pt x="496" y="0"/>
                    </a:lnTo>
                    <a:lnTo>
                      <a:pt x="520" y="1"/>
                    </a:lnTo>
                    <a:lnTo>
                      <a:pt x="546" y="5"/>
                    </a:lnTo>
                    <a:lnTo>
                      <a:pt x="575" y="11"/>
                    </a:lnTo>
                    <a:lnTo>
                      <a:pt x="603" y="19"/>
                    </a:lnTo>
                    <a:lnTo>
                      <a:pt x="633" y="30"/>
                    </a:lnTo>
                    <a:lnTo>
                      <a:pt x="662" y="42"/>
                    </a:lnTo>
                    <a:lnTo>
                      <a:pt x="692" y="54"/>
                    </a:lnTo>
                    <a:lnTo>
                      <a:pt x="720" y="69"/>
                    </a:lnTo>
                    <a:lnTo>
                      <a:pt x="746" y="84"/>
                    </a:lnTo>
                    <a:lnTo>
                      <a:pt x="771" y="99"/>
                    </a:lnTo>
                    <a:lnTo>
                      <a:pt x="792" y="116"/>
                    </a:lnTo>
                    <a:lnTo>
                      <a:pt x="811" y="132"/>
                    </a:lnTo>
                    <a:lnTo>
                      <a:pt x="825" y="149"/>
                    </a:lnTo>
                    <a:lnTo>
                      <a:pt x="835" y="166"/>
                    </a:lnTo>
                    <a:lnTo>
                      <a:pt x="841" y="186"/>
                    </a:lnTo>
                    <a:lnTo>
                      <a:pt x="842" y="213"/>
                    </a:lnTo>
                    <a:lnTo>
                      <a:pt x="840" y="244"/>
                    </a:lnTo>
                    <a:lnTo>
                      <a:pt x="834" y="281"/>
                    </a:lnTo>
                    <a:lnTo>
                      <a:pt x="825" y="321"/>
                    </a:lnTo>
                    <a:lnTo>
                      <a:pt x="811" y="365"/>
                    </a:lnTo>
                    <a:lnTo>
                      <a:pt x="792" y="410"/>
                    </a:lnTo>
                    <a:lnTo>
                      <a:pt x="771" y="457"/>
                    </a:lnTo>
                    <a:lnTo>
                      <a:pt x="744" y="504"/>
                    </a:lnTo>
                    <a:lnTo>
                      <a:pt x="715" y="552"/>
                    </a:lnTo>
                    <a:lnTo>
                      <a:pt x="680" y="597"/>
                    </a:lnTo>
                    <a:lnTo>
                      <a:pt x="642" y="641"/>
                    </a:lnTo>
                    <a:lnTo>
                      <a:pt x="599" y="682"/>
                    </a:lnTo>
                    <a:lnTo>
                      <a:pt x="553" y="720"/>
                    </a:lnTo>
                    <a:lnTo>
                      <a:pt x="502" y="752"/>
                    </a:lnTo>
                    <a:lnTo>
                      <a:pt x="447" y="780"/>
                    </a:lnTo>
                    <a:lnTo>
                      <a:pt x="446" y="780"/>
                    </a:lnTo>
                    <a:lnTo>
                      <a:pt x="443" y="781"/>
                    </a:lnTo>
                    <a:lnTo>
                      <a:pt x="439" y="782"/>
                    </a:lnTo>
                    <a:lnTo>
                      <a:pt x="431" y="783"/>
                    </a:lnTo>
                    <a:lnTo>
                      <a:pt x="423" y="784"/>
                    </a:lnTo>
                    <a:lnTo>
                      <a:pt x="414" y="785"/>
                    </a:lnTo>
                    <a:lnTo>
                      <a:pt x="402" y="785"/>
                    </a:lnTo>
                    <a:lnTo>
                      <a:pt x="390" y="784"/>
                    </a:lnTo>
                    <a:lnTo>
                      <a:pt x="375" y="783"/>
                    </a:lnTo>
                    <a:lnTo>
                      <a:pt x="359" y="781"/>
                    </a:lnTo>
                    <a:lnTo>
                      <a:pt x="342" y="777"/>
                    </a:lnTo>
                    <a:lnTo>
                      <a:pt x="323" y="772"/>
                    </a:lnTo>
                    <a:lnTo>
                      <a:pt x="304" y="765"/>
                    </a:lnTo>
                    <a:lnTo>
                      <a:pt x="283" y="756"/>
                    </a:lnTo>
                    <a:lnTo>
                      <a:pt x="261" y="746"/>
                    </a:lnTo>
                    <a:lnTo>
                      <a:pt x="238" y="733"/>
                    </a:lnTo>
                    <a:lnTo>
                      <a:pt x="216" y="719"/>
                    </a:lnTo>
                    <a:lnTo>
                      <a:pt x="193" y="704"/>
                    </a:lnTo>
                    <a:lnTo>
                      <a:pt x="173" y="690"/>
                    </a:lnTo>
                    <a:lnTo>
                      <a:pt x="154" y="676"/>
                    </a:lnTo>
                    <a:lnTo>
                      <a:pt x="136" y="659"/>
                    </a:lnTo>
                    <a:lnTo>
                      <a:pt x="121" y="644"/>
                    </a:lnTo>
                    <a:lnTo>
                      <a:pt x="105" y="628"/>
                    </a:lnTo>
                    <a:lnTo>
                      <a:pt x="93" y="610"/>
                    </a:lnTo>
                    <a:lnTo>
                      <a:pt x="82" y="593"/>
                    </a:lnTo>
                    <a:lnTo>
                      <a:pt x="72" y="573"/>
                    </a:lnTo>
                    <a:lnTo>
                      <a:pt x="65" y="555"/>
                    </a:lnTo>
                    <a:lnTo>
                      <a:pt x="59" y="535"/>
                    </a:lnTo>
                    <a:lnTo>
                      <a:pt x="55" y="513"/>
                    </a:lnTo>
                    <a:lnTo>
                      <a:pt x="54" y="492"/>
                    </a:lnTo>
                    <a:lnTo>
                      <a:pt x="55" y="468"/>
                    </a:lnTo>
                    <a:lnTo>
                      <a:pt x="58" y="445"/>
                    </a:lnTo>
                    <a:lnTo>
                      <a:pt x="60" y="400"/>
                    </a:lnTo>
                    <a:lnTo>
                      <a:pt x="51" y="362"/>
                    </a:lnTo>
                    <a:lnTo>
                      <a:pt x="37" y="326"/>
                    </a:lnTo>
                    <a:lnTo>
                      <a:pt x="20" y="292"/>
                    </a:lnTo>
                    <a:lnTo>
                      <a:pt x="6" y="255"/>
                    </a:lnTo>
                    <a:lnTo>
                      <a:pt x="0" y="213"/>
                    </a:lnTo>
                    <a:lnTo>
                      <a:pt x="5" y="162"/>
                    </a:lnTo>
                    <a:lnTo>
                      <a:pt x="27" y="100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3" name="Freeform 136"/>
              <p:cNvSpPr>
                <a:spLocks/>
              </p:cNvSpPr>
              <p:nvPr/>
            </p:nvSpPr>
            <p:spPr bwMode="auto">
              <a:xfrm>
                <a:off x="5457" y="1341"/>
                <a:ext cx="162" cy="151"/>
              </a:xfrm>
              <a:custGeom>
                <a:avLst/>
                <a:gdLst>
                  <a:gd name="T0" fmla="*/ 1 w 811"/>
                  <a:gd name="T1" fmla="*/ 4 h 758"/>
                  <a:gd name="T2" fmla="*/ 1 w 811"/>
                  <a:gd name="T3" fmla="*/ 4 h 758"/>
                  <a:gd name="T4" fmla="*/ 2 w 811"/>
                  <a:gd name="T5" fmla="*/ 3 h 758"/>
                  <a:gd name="T6" fmla="*/ 2 w 811"/>
                  <a:gd name="T7" fmla="*/ 2 h 758"/>
                  <a:gd name="T8" fmla="*/ 3 w 811"/>
                  <a:gd name="T9" fmla="*/ 2 h 758"/>
                  <a:gd name="T10" fmla="*/ 4 w 811"/>
                  <a:gd name="T11" fmla="*/ 1 h 758"/>
                  <a:gd name="T12" fmla="*/ 5 w 811"/>
                  <a:gd name="T13" fmla="*/ 1 h 758"/>
                  <a:gd name="T14" fmla="*/ 7 w 811"/>
                  <a:gd name="T15" fmla="*/ 1 h 758"/>
                  <a:gd name="T16" fmla="*/ 9 w 811"/>
                  <a:gd name="T17" fmla="*/ 1 h 758"/>
                  <a:gd name="T18" fmla="*/ 10 w 811"/>
                  <a:gd name="T19" fmla="*/ 1 h 758"/>
                  <a:gd name="T20" fmla="*/ 12 w 811"/>
                  <a:gd name="T21" fmla="*/ 1 h 758"/>
                  <a:gd name="T22" fmla="*/ 13 w 811"/>
                  <a:gd name="T23" fmla="*/ 1 h 758"/>
                  <a:gd name="T24" fmla="*/ 14 w 811"/>
                  <a:gd name="T25" fmla="*/ 1 h 758"/>
                  <a:gd name="T26" fmla="*/ 15 w 811"/>
                  <a:gd name="T27" fmla="*/ 1 h 758"/>
                  <a:gd name="T28" fmla="*/ 16 w 811"/>
                  <a:gd name="T29" fmla="*/ 1 h 758"/>
                  <a:gd name="T30" fmla="*/ 17 w 811"/>
                  <a:gd name="T31" fmla="*/ 0 h 758"/>
                  <a:gd name="T32" fmla="*/ 18 w 811"/>
                  <a:gd name="T33" fmla="*/ 0 h 758"/>
                  <a:gd name="T34" fmla="*/ 20 w 811"/>
                  <a:gd name="T35" fmla="*/ 0 h 758"/>
                  <a:gd name="T36" fmla="*/ 22 w 811"/>
                  <a:gd name="T37" fmla="*/ 0 h 758"/>
                  <a:gd name="T38" fmla="*/ 24 w 811"/>
                  <a:gd name="T39" fmla="*/ 1 h 758"/>
                  <a:gd name="T40" fmla="*/ 27 w 811"/>
                  <a:gd name="T41" fmla="*/ 2 h 758"/>
                  <a:gd name="T42" fmla="*/ 29 w 811"/>
                  <a:gd name="T43" fmla="*/ 3 h 758"/>
                  <a:gd name="T44" fmla="*/ 30 w 811"/>
                  <a:gd name="T45" fmla="*/ 5 h 758"/>
                  <a:gd name="T46" fmla="*/ 32 w 811"/>
                  <a:gd name="T47" fmla="*/ 6 h 758"/>
                  <a:gd name="T48" fmla="*/ 32 w 811"/>
                  <a:gd name="T49" fmla="*/ 7 h 758"/>
                  <a:gd name="T50" fmla="*/ 32 w 811"/>
                  <a:gd name="T51" fmla="*/ 9 h 758"/>
                  <a:gd name="T52" fmla="*/ 32 w 811"/>
                  <a:gd name="T53" fmla="*/ 12 h 758"/>
                  <a:gd name="T54" fmla="*/ 30 w 811"/>
                  <a:gd name="T55" fmla="*/ 16 h 758"/>
                  <a:gd name="T56" fmla="*/ 29 w 811"/>
                  <a:gd name="T57" fmla="*/ 19 h 758"/>
                  <a:gd name="T58" fmla="*/ 26 w 811"/>
                  <a:gd name="T59" fmla="*/ 23 h 758"/>
                  <a:gd name="T60" fmla="*/ 23 w 811"/>
                  <a:gd name="T61" fmla="*/ 26 h 758"/>
                  <a:gd name="T62" fmla="*/ 19 w 811"/>
                  <a:gd name="T63" fmla="*/ 29 h 758"/>
                  <a:gd name="T64" fmla="*/ 17 w 811"/>
                  <a:gd name="T65" fmla="*/ 30 h 758"/>
                  <a:gd name="T66" fmla="*/ 17 w 811"/>
                  <a:gd name="T67" fmla="*/ 30 h 758"/>
                  <a:gd name="T68" fmla="*/ 16 w 811"/>
                  <a:gd name="T69" fmla="*/ 30 h 758"/>
                  <a:gd name="T70" fmla="*/ 15 w 811"/>
                  <a:gd name="T71" fmla="*/ 30 h 758"/>
                  <a:gd name="T72" fmla="*/ 14 w 811"/>
                  <a:gd name="T73" fmla="*/ 30 h 758"/>
                  <a:gd name="T74" fmla="*/ 13 w 811"/>
                  <a:gd name="T75" fmla="*/ 30 h 758"/>
                  <a:gd name="T76" fmla="*/ 12 w 811"/>
                  <a:gd name="T77" fmla="*/ 29 h 758"/>
                  <a:gd name="T78" fmla="*/ 10 w 811"/>
                  <a:gd name="T79" fmla="*/ 28 h 758"/>
                  <a:gd name="T80" fmla="*/ 8 w 811"/>
                  <a:gd name="T81" fmla="*/ 27 h 758"/>
                  <a:gd name="T82" fmla="*/ 7 w 811"/>
                  <a:gd name="T83" fmla="*/ 26 h 758"/>
                  <a:gd name="T84" fmla="*/ 5 w 811"/>
                  <a:gd name="T85" fmla="*/ 25 h 758"/>
                  <a:gd name="T86" fmla="*/ 4 w 811"/>
                  <a:gd name="T87" fmla="*/ 24 h 758"/>
                  <a:gd name="T88" fmla="*/ 3 w 811"/>
                  <a:gd name="T89" fmla="*/ 23 h 758"/>
                  <a:gd name="T90" fmla="*/ 3 w 811"/>
                  <a:gd name="T91" fmla="*/ 21 h 758"/>
                  <a:gd name="T92" fmla="*/ 2 w 811"/>
                  <a:gd name="T93" fmla="*/ 20 h 758"/>
                  <a:gd name="T94" fmla="*/ 2 w 811"/>
                  <a:gd name="T95" fmla="*/ 18 h 758"/>
                  <a:gd name="T96" fmla="*/ 2 w 811"/>
                  <a:gd name="T97" fmla="*/ 15 h 758"/>
                  <a:gd name="T98" fmla="*/ 1 w 811"/>
                  <a:gd name="T99" fmla="*/ 13 h 758"/>
                  <a:gd name="T100" fmla="*/ 0 w 811"/>
                  <a:gd name="T101" fmla="*/ 10 h 758"/>
                  <a:gd name="T102" fmla="*/ 0 w 811"/>
                  <a:gd name="T103" fmla="*/ 6 h 7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1"/>
                  <a:gd name="T157" fmla="*/ 0 h 758"/>
                  <a:gd name="T158" fmla="*/ 811 w 811"/>
                  <a:gd name="T159" fmla="*/ 758 h 7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1" h="758">
                    <a:moveTo>
                      <a:pt x="26" y="99"/>
                    </a:moveTo>
                    <a:lnTo>
                      <a:pt x="27" y="98"/>
                    </a:lnTo>
                    <a:lnTo>
                      <a:pt x="28" y="94"/>
                    </a:lnTo>
                    <a:lnTo>
                      <a:pt x="31" y="90"/>
                    </a:lnTo>
                    <a:lnTo>
                      <a:pt x="35" y="84"/>
                    </a:lnTo>
                    <a:lnTo>
                      <a:pt x="40" y="77"/>
                    </a:lnTo>
                    <a:lnTo>
                      <a:pt x="46" y="70"/>
                    </a:lnTo>
                    <a:lnTo>
                      <a:pt x="55" y="62"/>
                    </a:lnTo>
                    <a:lnTo>
                      <a:pt x="64" y="54"/>
                    </a:lnTo>
                    <a:lnTo>
                      <a:pt x="75" y="45"/>
                    </a:lnTo>
                    <a:lnTo>
                      <a:pt x="87" y="38"/>
                    </a:lnTo>
                    <a:lnTo>
                      <a:pt x="102" y="32"/>
                    </a:lnTo>
                    <a:lnTo>
                      <a:pt x="117" y="27"/>
                    </a:lnTo>
                    <a:lnTo>
                      <a:pt x="135" y="23"/>
                    </a:lnTo>
                    <a:lnTo>
                      <a:pt x="155" y="20"/>
                    </a:lnTo>
                    <a:lnTo>
                      <a:pt x="175" y="20"/>
                    </a:lnTo>
                    <a:lnTo>
                      <a:pt x="199" y="22"/>
                    </a:lnTo>
                    <a:lnTo>
                      <a:pt x="219" y="25"/>
                    </a:lnTo>
                    <a:lnTo>
                      <a:pt x="239" y="27"/>
                    </a:lnTo>
                    <a:lnTo>
                      <a:pt x="256" y="29"/>
                    </a:lnTo>
                    <a:lnTo>
                      <a:pt x="272" y="30"/>
                    </a:lnTo>
                    <a:lnTo>
                      <a:pt x="288" y="30"/>
                    </a:lnTo>
                    <a:lnTo>
                      <a:pt x="303" y="31"/>
                    </a:lnTo>
                    <a:lnTo>
                      <a:pt x="316" y="30"/>
                    </a:lnTo>
                    <a:lnTo>
                      <a:pt x="330" y="29"/>
                    </a:lnTo>
                    <a:lnTo>
                      <a:pt x="343" y="28"/>
                    </a:lnTo>
                    <a:lnTo>
                      <a:pt x="356" y="26"/>
                    </a:lnTo>
                    <a:lnTo>
                      <a:pt x="368" y="24"/>
                    </a:lnTo>
                    <a:lnTo>
                      <a:pt x="382" y="21"/>
                    </a:lnTo>
                    <a:lnTo>
                      <a:pt x="395" y="18"/>
                    </a:lnTo>
                    <a:lnTo>
                      <a:pt x="409" y="14"/>
                    </a:lnTo>
                    <a:lnTo>
                      <a:pt x="424" y="10"/>
                    </a:lnTo>
                    <a:lnTo>
                      <a:pt x="439" y="4"/>
                    </a:lnTo>
                    <a:lnTo>
                      <a:pt x="456" y="1"/>
                    </a:lnTo>
                    <a:lnTo>
                      <a:pt x="478" y="0"/>
                    </a:lnTo>
                    <a:lnTo>
                      <a:pt x="500" y="1"/>
                    </a:lnTo>
                    <a:lnTo>
                      <a:pt x="526" y="6"/>
                    </a:lnTo>
                    <a:lnTo>
                      <a:pt x="552" y="12"/>
                    </a:lnTo>
                    <a:lnTo>
                      <a:pt x="581" y="20"/>
                    </a:lnTo>
                    <a:lnTo>
                      <a:pt x="610" y="30"/>
                    </a:lnTo>
                    <a:lnTo>
                      <a:pt x="638" y="41"/>
                    </a:lnTo>
                    <a:lnTo>
                      <a:pt x="666" y="54"/>
                    </a:lnTo>
                    <a:lnTo>
                      <a:pt x="692" y="67"/>
                    </a:lnTo>
                    <a:lnTo>
                      <a:pt x="718" y="81"/>
                    </a:lnTo>
                    <a:lnTo>
                      <a:pt x="741" y="96"/>
                    </a:lnTo>
                    <a:lnTo>
                      <a:pt x="762" y="113"/>
                    </a:lnTo>
                    <a:lnTo>
                      <a:pt x="779" y="129"/>
                    </a:lnTo>
                    <a:lnTo>
                      <a:pt x="793" y="145"/>
                    </a:lnTo>
                    <a:lnTo>
                      <a:pt x="803" y="161"/>
                    </a:lnTo>
                    <a:lnTo>
                      <a:pt x="809" y="180"/>
                    </a:lnTo>
                    <a:lnTo>
                      <a:pt x="811" y="206"/>
                    </a:lnTo>
                    <a:lnTo>
                      <a:pt x="809" y="237"/>
                    </a:lnTo>
                    <a:lnTo>
                      <a:pt x="803" y="271"/>
                    </a:lnTo>
                    <a:lnTo>
                      <a:pt x="794" y="310"/>
                    </a:lnTo>
                    <a:lnTo>
                      <a:pt x="780" y="352"/>
                    </a:lnTo>
                    <a:lnTo>
                      <a:pt x="763" y="396"/>
                    </a:lnTo>
                    <a:lnTo>
                      <a:pt x="741" y="441"/>
                    </a:lnTo>
                    <a:lnTo>
                      <a:pt x="717" y="487"/>
                    </a:lnTo>
                    <a:lnTo>
                      <a:pt x="687" y="533"/>
                    </a:lnTo>
                    <a:lnTo>
                      <a:pt x="655" y="577"/>
                    </a:lnTo>
                    <a:lnTo>
                      <a:pt x="618" y="619"/>
                    </a:lnTo>
                    <a:lnTo>
                      <a:pt x="577" y="659"/>
                    </a:lnTo>
                    <a:lnTo>
                      <a:pt x="532" y="694"/>
                    </a:lnTo>
                    <a:lnTo>
                      <a:pt x="483" y="726"/>
                    </a:lnTo>
                    <a:lnTo>
                      <a:pt x="430" y="753"/>
                    </a:lnTo>
                    <a:lnTo>
                      <a:pt x="429" y="753"/>
                    </a:lnTo>
                    <a:lnTo>
                      <a:pt x="426" y="754"/>
                    </a:lnTo>
                    <a:lnTo>
                      <a:pt x="422" y="755"/>
                    </a:lnTo>
                    <a:lnTo>
                      <a:pt x="415" y="756"/>
                    </a:lnTo>
                    <a:lnTo>
                      <a:pt x="407" y="757"/>
                    </a:lnTo>
                    <a:lnTo>
                      <a:pt x="398" y="758"/>
                    </a:lnTo>
                    <a:lnTo>
                      <a:pt x="387" y="758"/>
                    </a:lnTo>
                    <a:lnTo>
                      <a:pt x="375" y="757"/>
                    </a:lnTo>
                    <a:lnTo>
                      <a:pt x="361" y="756"/>
                    </a:lnTo>
                    <a:lnTo>
                      <a:pt x="346" y="754"/>
                    </a:lnTo>
                    <a:lnTo>
                      <a:pt x="330" y="750"/>
                    </a:lnTo>
                    <a:lnTo>
                      <a:pt x="312" y="745"/>
                    </a:lnTo>
                    <a:lnTo>
                      <a:pt x="293" y="738"/>
                    </a:lnTo>
                    <a:lnTo>
                      <a:pt x="273" y="730"/>
                    </a:lnTo>
                    <a:lnTo>
                      <a:pt x="252" y="720"/>
                    </a:lnTo>
                    <a:lnTo>
                      <a:pt x="230" y="708"/>
                    </a:lnTo>
                    <a:lnTo>
                      <a:pt x="208" y="694"/>
                    </a:lnTo>
                    <a:lnTo>
                      <a:pt x="188" y="680"/>
                    </a:lnTo>
                    <a:lnTo>
                      <a:pt x="168" y="666"/>
                    </a:lnTo>
                    <a:lnTo>
                      <a:pt x="150" y="652"/>
                    </a:lnTo>
                    <a:lnTo>
                      <a:pt x="132" y="637"/>
                    </a:lnTo>
                    <a:lnTo>
                      <a:pt x="117" y="622"/>
                    </a:lnTo>
                    <a:lnTo>
                      <a:pt x="103" y="606"/>
                    </a:lnTo>
                    <a:lnTo>
                      <a:pt x="90" y="589"/>
                    </a:lnTo>
                    <a:lnTo>
                      <a:pt x="79" y="572"/>
                    </a:lnTo>
                    <a:lnTo>
                      <a:pt x="70" y="554"/>
                    </a:lnTo>
                    <a:lnTo>
                      <a:pt x="63" y="535"/>
                    </a:lnTo>
                    <a:lnTo>
                      <a:pt x="58" y="517"/>
                    </a:lnTo>
                    <a:lnTo>
                      <a:pt x="54" y="496"/>
                    </a:lnTo>
                    <a:lnTo>
                      <a:pt x="53" y="475"/>
                    </a:lnTo>
                    <a:lnTo>
                      <a:pt x="54" y="453"/>
                    </a:lnTo>
                    <a:lnTo>
                      <a:pt x="57" y="430"/>
                    </a:lnTo>
                    <a:lnTo>
                      <a:pt x="59" y="387"/>
                    </a:lnTo>
                    <a:lnTo>
                      <a:pt x="51" y="350"/>
                    </a:lnTo>
                    <a:lnTo>
                      <a:pt x="36" y="316"/>
                    </a:lnTo>
                    <a:lnTo>
                      <a:pt x="20" y="283"/>
                    </a:lnTo>
                    <a:lnTo>
                      <a:pt x="7" y="247"/>
                    </a:lnTo>
                    <a:lnTo>
                      <a:pt x="0" y="207"/>
                    </a:lnTo>
                    <a:lnTo>
                      <a:pt x="6" y="158"/>
                    </a:lnTo>
                    <a:lnTo>
                      <a:pt x="26" y="99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4" name="Freeform 137"/>
              <p:cNvSpPr>
                <a:spLocks/>
              </p:cNvSpPr>
              <p:nvPr/>
            </p:nvSpPr>
            <p:spPr bwMode="auto">
              <a:xfrm>
                <a:off x="5460" y="1344"/>
                <a:ext cx="156" cy="146"/>
              </a:xfrm>
              <a:custGeom>
                <a:avLst/>
                <a:gdLst>
                  <a:gd name="T0" fmla="*/ 1 w 778"/>
                  <a:gd name="T1" fmla="*/ 4 h 729"/>
                  <a:gd name="T2" fmla="*/ 1 w 778"/>
                  <a:gd name="T3" fmla="*/ 3 h 729"/>
                  <a:gd name="T4" fmla="*/ 2 w 778"/>
                  <a:gd name="T5" fmla="*/ 3 h 729"/>
                  <a:gd name="T6" fmla="*/ 2 w 778"/>
                  <a:gd name="T7" fmla="*/ 2 h 729"/>
                  <a:gd name="T8" fmla="*/ 3 w 778"/>
                  <a:gd name="T9" fmla="*/ 2 h 729"/>
                  <a:gd name="T10" fmla="*/ 4 w 778"/>
                  <a:gd name="T11" fmla="*/ 1 h 729"/>
                  <a:gd name="T12" fmla="*/ 5 w 778"/>
                  <a:gd name="T13" fmla="*/ 1 h 729"/>
                  <a:gd name="T14" fmla="*/ 7 w 778"/>
                  <a:gd name="T15" fmla="*/ 1 h 729"/>
                  <a:gd name="T16" fmla="*/ 8 w 778"/>
                  <a:gd name="T17" fmla="*/ 1 h 729"/>
                  <a:gd name="T18" fmla="*/ 10 w 778"/>
                  <a:gd name="T19" fmla="*/ 1 h 729"/>
                  <a:gd name="T20" fmla="*/ 11 w 778"/>
                  <a:gd name="T21" fmla="*/ 1 h 729"/>
                  <a:gd name="T22" fmla="*/ 12 w 778"/>
                  <a:gd name="T23" fmla="*/ 1 h 729"/>
                  <a:gd name="T24" fmla="*/ 13 w 778"/>
                  <a:gd name="T25" fmla="*/ 1 h 729"/>
                  <a:gd name="T26" fmla="*/ 14 w 778"/>
                  <a:gd name="T27" fmla="*/ 1 h 729"/>
                  <a:gd name="T28" fmla="*/ 15 w 778"/>
                  <a:gd name="T29" fmla="*/ 1 h 729"/>
                  <a:gd name="T30" fmla="*/ 16 w 778"/>
                  <a:gd name="T31" fmla="*/ 0 h 729"/>
                  <a:gd name="T32" fmla="*/ 18 w 778"/>
                  <a:gd name="T33" fmla="*/ 0 h 729"/>
                  <a:gd name="T34" fmla="*/ 19 w 778"/>
                  <a:gd name="T35" fmla="*/ 0 h 729"/>
                  <a:gd name="T36" fmla="*/ 21 w 778"/>
                  <a:gd name="T37" fmla="*/ 0 h 729"/>
                  <a:gd name="T38" fmla="*/ 23 w 778"/>
                  <a:gd name="T39" fmla="*/ 1 h 729"/>
                  <a:gd name="T40" fmla="*/ 26 w 778"/>
                  <a:gd name="T41" fmla="*/ 2 h 729"/>
                  <a:gd name="T42" fmla="*/ 28 w 778"/>
                  <a:gd name="T43" fmla="*/ 3 h 729"/>
                  <a:gd name="T44" fmla="*/ 29 w 778"/>
                  <a:gd name="T45" fmla="*/ 4 h 729"/>
                  <a:gd name="T46" fmla="*/ 31 w 778"/>
                  <a:gd name="T47" fmla="*/ 6 h 729"/>
                  <a:gd name="T48" fmla="*/ 31 w 778"/>
                  <a:gd name="T49" fmla="*/ 7 h 729"/>
                  <a:gd name="T50" fmla="*/ 31 w 778"/>
                  <a:gd name="T51" fmla="*/ 9 h 729"/>
                  <a:gd name="T52" fmla="*/ 31 w 778"/>
                  <a:gd name="T53" fmla="*/ 12 h 729"/>
                  <a:gd name="T54" fmla="*/ 29 w 778"/>
                  <a:gd name="T55" fmla="*/ 15 h 729"/>
                  <a:gd name="T56" fmla="*/ 28 w 778"/>
                  <a:gd name="T57" fmla="*/ 19 h 729"/>
                  <a:gd name="T58" fmla="*/ 25 w 778"/>
                  <a:gd name="T59" fmla="*/ 22 h 729"/>
                  <a:gd name="T60" fmla="*/ 22 w 778"/>
                  <a:gd name="T61" fmla="*/ 25 h 729"/>
                  <a:gd name="T62" fmla="*/ 19 w 778"/>
                  <a:gd name="T63" fmla="*/ 28 h 729"/>
                  <a:gd name="T64" fmla="*/ 17 w 778"/>
                  <a:gd name="T65" fmla="*/ 29 h 729"/>
                  <a:gd name="T66" fmla="*/ 16 w 778"/>
                  <a:gd name="T67" fmla="*/ 29 h 729"/>
                  <a:gd name="T68" fmla="*/ 16 w 778"/>
                  <a:gd name="T69" fmla="*/ 29 h 729"/>
                  <a:gd name="T70" fmla="*/ 15 w 778"/>
                  <a:gd name="T71" fmla="*/ 29 h 729"/>
                  <a:gd name="T72" fmla="*/ 14 w 778"/>
                  <a:gd name="T73" fmla="*/ 29 h 729"/>
                  <a:gd name="T74" fmla="*/ 13 w 778"/>
                  <a:gd name="T75" fmla="*/ 29 h 729"/>
                  <a:gd name="T76" fmla="*/ 11 w 778"/>
                  <a:gd name="T77" fmla="*/ 28 h 729"/>
                  <a:gd name="T78" fmla="*/ 10 w 778"/>
                  <a:gd name="T79" fmla="*/ 28 h 729"/>
                  <a:gd name="T80" fmla="*/ 8 w 778"/>
                  <a:gd name="T81" fmla="*/ 27 h 729"/>
                  <a:gd name="T82" fmla="*/ 6 w 778"/>
                  <a:gd name="T83" fmla="*/ 26 h 729"/>
                  <a:gd name="T84" fmla="*/ 5 w 778"/>
                  <a:gd name="T85" fmla="*/ 25 h 729"/>
                  <a:gd name="T86" fmla="*/ 4 w 778"/>
                  <a:gd name="T87" fmla="*/ 23 h 729"/>
                  <a:gd name="T88" fmla="*/ 3 w 778"/>
                  <a:gd name="T89" fmla="*/ 22 h 729"/>
                  <a:gd name="T90" fmla="*/ 2 w 778"/>
                  <a:gd name="T91" fmla="*/ 21 h 729"/>
                  <a:gd name="T92" fmla="*/ 2 w 778"/>
                  <a:gd name="T93" fmla="*/ 19 h 729"/>
                  <a:gd name="T94" fmla="*/ 2 w 778"/>
                  <a:gd name="T95" fmla="*/ 17 h 729"/>
                  <a:gd name="T96" fmla="*/ 2 w 778"/>
                  <a:gd name="T97" fmla="*/ 15 h 729"/>
                  <a:gd name="T98" fmla="*/ 1 w 778"/>
                  <a:gd name="T99" fmla="*/ 12 h 729"/>
                  <a:gd name="T100" fmla="*/ 0 w 778"/>
                  <a:gd name="T101" fmla="*/ 9 h 729"/>
                  <a:gd name="T102" fmla="*/ 0 w 778"/>
                  <a:gd name="T103" fmla="*/ 6 h 7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8"/>
                  <a:gd name="T157" fmla="*/ 0 h 729"/>
                  <a:gd name="T158" fmla="*/ 778 w 778"/>
                  <a:gd name="T159" fmla="*/ 729 h 72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8" h="729">
                    <a:moveTo>
                      <a:pt x="24" y="94"/>
                    </a:moveTo>
                    <a:lnTo>
                      <a:pt x="25" y="93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8" y="73"/>
                    </a:lnTo>
                    <a:lnTo>
                      <a:pt x="45" y="66"/>
                    </a:lnTo>
                    <a:lnTo>
                      <a:pt x="52" y="59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84" y="37"/>
                    </a:lnTo>
                    <a:lnTo>
                      <a:pt x="98" y="30"/>
                    </a:lnTo>
                    <a:lnTo>
                      <a:pt x="112" y="24"/>
                    </a:lnTo>
                    <a:lnTo>
                      <a:pt x="130" y="21"/>
                    </a:lnTo>
                    <a:lnTo>
                      <a:pt x="148" y="18"/>
                    </a:lnTo>
                    <a:lnTo>
                      <a:pt x="168" y="18"/>
                    </a:lnTo>
                    <a:lnTo>
                      <a:pt x="191" y="20"/>
                    </a:lnTo>
                    <a:lnTo>
                      <a:pt x="210" y="23"/>
                    </a:lnTo>
                    <a:lnTo>
                      <a:pt x="229" y="25"/>
                    </a:lnTo>
                    <a:lnTo>
                      <a:pt x="246" y="26"/>
                    </a:lnTo>
                    <a:lnTo>
                      <a:pt x="261" y="27"/>
                    </a:lnTo>
                    <a:lnTo>
                      <a:pt x="277" y="28"/>
                    </a:lnTo>
                    <a:lnTo>
                      <a:pt x="290" y="28"/>
                    </a:lnTo>
                    <a:lnTo>
                      <a:pt x="303" y="28"/>
                    </a:lnTo>
                    <a:lnTo>
                      <a:pt x="317" y="27"/>
                    </a:lnTo>
                    <a:lnTo>
                      <a:pt x="329" y="26"/>
                    </a:lnTo>
                    <a:lnTo>
                      <a:pt x="341" y="24"/>
                    </a:lnTo>
                    <a:lnTo>
                      <a:pt x="353" y="22"/>
                    </a:lnTo>
                    <a:lnTo>
                      <a:pt x="367" y="19"/>
                    </a:lnTo>
                    <a:lnTo>
                      <a:pt x="379" y="16"/>
                    </a:lnTo>
                    <a:lnTo>
                      <a:pt x="392" y="12"/>
                    </a:lnTo>
                    <a:lnTo>
                      <a:pt x="407" y="8"/>
                    </a:lnTo>
                    <a:lnTo>
                      <a:pt x="421" y="4"/>
                    </a:lnTo>
                    <a:lnTo>
                      <a:pt x="437" y="0"/>
                    </a:lnTo>
                    <a:lnTo>
                      <a:pt x="458" y="0"/>
                    </a:lnTo>
                    <a:lnTo>
                      <a:pt x="480" y="1"/>
                    </a:lnTo>
                    <a:lnTo>
                      <a:pt x="505" y="5"/>
                    </a:lnTo>
                    <a:lnTo>
                      <a:pt x="530" y="10"/>
                    </a:lnTo>
                    <a:lnTo>
                      <a:pt x="557" y="18"/>
                    </a:lnTo>
                    <a:lnTo>
                      <a:pt x="584" y="27"/>
                    </a:lnTo>
                    <a:lnTo>
                      <a:pt x="612" y="39"/>
                    </a:lnTo>
                    <a:lnTo>
                      <a:pt x="639" y="51"/>
                    </a:lnTo>
                    <a:lnTo>
                      <a:pt x="664" y="63"/>
                    </a:lnTo>
                    <a:lnTo>
                      <a:pt x="689" y="77"/>
                    </a:lnTo>
                    <a:lnTo>
                      <a:pt x="711" y="93"/>
                    </a:lnTo>
                    <a:lnTo>
                      <a:pt x="731" y="107"/>
                    </a:lnTo>
                    <a:lnTo>
                      <a:pt x="748" y="123"/>
                    </a:lnTo>
                    <a:lnTo>
                      <a:pt x="761" y="139"/>
                    </a:lnTo>
                    <a:lnTo>
                      <a:pt x="770" y="154"/>
                    </a:lnTo>
                    <a:lnTo>
                      <a:pt x="775" y="173"/>
                    </a:lnTo>
                    <a:lnTo>
                      <a:pt x="778" y="197"/>
                    </a:lnTo>
                    <a:lnTo>
                      <a:pt x="775" y="227"/>
                    </a:lnTo>
                    <a:lnTo>
                      <a:pt x="770" y="260"/>
                    </a:lnTo>
                    <a:lnTo>
                      <a:pt x="761" y="298"/>
                    </a:lnTo>
                    <a:lnTo>
                      <a:pt x="748" y="338"/>
                    </a:lnTo>
                    <a:lnTo>
                      <a:pt x="732" y="381"/>
                    </a:lnTo>
                    <a:lnTo>
                      <a:pt x="711" y="424"/>
                    </a:lnTo>
                    <a:lnTo>
                      <a:pt x="688" y="468"/>
                    </a:lnTo>
                    <a:lnTo>
                      <a:pt x="660" y="512"/>
                    </a:lnTo>
                    <a:lnTo>
                      <a:pt x="628" y="555"/>
                    </a:lnTo>
                    <a:lnTo>
                      <a:pt x="593" y="595"/>
                    </a:lnTo>
                    <a:lnTo>
                      <a:pt x="554" y="634"/>
                    </a:lnTo>
                    <a:lnTo>
                      <a:pt x="511" y="667"/>
                    </a:lnTo>
                    <a:lnTo>
                      <a:pt x="464" y="698"/>
                    </a:lnTo>
                    <a:lnTo>
                      <a:pt x="413" y="723"/>
                    </a:lnTo>
                    <a:lnTo>
                      <a:pt x="412" y="723"/>
                    </a:lnTo>
                    <a:lnTo>
                      <a:pt x="410" y="725"/>
                    </a:lnTo>
                    <a:lnTo>
                      <a:pt x="404" y="726"/>
                    </a:lnTo>
                    <a:lnTo>
                      <a:pt x="399" y="727"/>
                    </a:lnTo>
                    <a:lnTo>
                      <a:pt x="391" y="728"/>
                    </a:lnTo>
                    <a:lnTo>
                      <a:pt x="382" y="728"/>
                    </a:lnTo>
                    <a:lnTo>
                      <a:pt x="372" y="729"/>
                    </a:lnTo>
                    <a:lnTo>
                      <a:pt x="360" y="728"/>
                    </a:lnTo>
                    <a:lnTo>
                      <a:pt x="346" y="727"/>
                    </a:lnTo>
                    <a:lnTo>
                      <a:pt x="332" y="725"/>
                    </a:lnTo>
                    <a:lnTo>
                      <a:pt x="317" y="720"/>
                    </a:lnTo>
                    <a:lnTo>
                      <a:pt x="299" y="716"/>
                    </a:lnTo>
                    <a:lnTo>
                      <a:pt x="281" y="710"/>
                    </a:lnTo>
                    <a:lnTo>
                      <a:pt x="262" y="702"/>
                    </a:lnTo>
                    <a:lnTo>
                      <a:pt x="242" y="693"/>
                    </a:lnTo>
                    <a:lnTo>
                      <a:pt x="221" y="681"/>
                    </a:lnTo>
                    <a:lnTo>
                      <a:pt x="199" y="667"/>
                    </a:lnTo>
                    <a:lnTo>
                      <a:pt x="180" y="654"/>
                    </a:lnTo>
                    <a:lnTo>
                      <a:pt x="160" y="641"/>
                    </a:lnTo>
                    <a:lnTo>
                      <a:pt x="143" y="626"/>
                    </a:lnTo>
                    <a:lnTo>
                      <a:pt x="127" y="612"/>
                    </a:lnTo>
                    <a:lnTo>
                      <a:pt x="111" y="597"/>
                    </a:lnTo>
                    <a:lnTo>
                      <a:pt x="98" y="581"/>
                    </a:lnTo>
                    <a:lnTo>
                      <a:pt x="86" y="566"/>
                    </a:lnTo>
                    <a:lnTo>
                      <a:pt x="75" y="550"/>
                    </a:lnTo>
                    <a:lnTo>
                      <a:pt x="67" y="532"/>
                    </a:lnTo>
                    <a:lnTo>
                      <a:pt x="60" y="514"/>
                    </a:lnTo>
                    <a:lnTo>
                      <a:pt x="55" y="496"/>
                    </a:lnTo>
                    <a:lnTo>
                      <a:pt x="52" y="476"/>
                    </a:lnTo>
                    <a:lnTo>
                      <a:pt x="50" y="456"/>
                    </a:lnTo>
                    <a:lnTo>
                      <a:pt x="51" y="435"/>
                    </a:lnTo>
                    <a:lnTo>
                      <a:pt x="54" y="413"/>
                    </a:lnTo>
                    <a:lnTo>
                      <a:pt x="56" y="371"/>
                    </a:lnTo>
                    <a:lnTo>
                      <a:pt x="48" y="336"/>
                    </a:lnTo>
                    <a:lnTo>
                      <a:pt x="35" y="303"/>
                    </a:lnTo>
                    <a:lnTo>
                      <a:pt x="19" y="272"/>
                    </a:lnTo>
                    <a:lnTo>
                      <a:pt x="6" y="237"/>
                    </a:lnTo>
                    <a:lnTo>
                      <a:pt x="0" y="198"/>
                    </a:lnTo>
                    <a:lnTo>
                      <a:pt x="5" y="151"/>
                    </a:lnTo>
                    <a:lnTo>
                      <a:pt x="24" y="94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5" name="Freeform 138"/>
              <p:cNvSpPr>
                <a:spLocks/>
              </p:cNvSpPr>
              <p:nvPr/>
            </p:nvSpPr>
            <p:spPr bwMode="auto">
              <a:xfrm>
                <a:off x="5463" y="1347"/>
                <a:ext cx="149" cy="140"/>
              </a:xfrm>
              <a:custGeom>
                <a:avLst/>
                <a:gdLst>
                  <a:gd name="T0" fmla="*/ 1 w 745"/>
                  <a:gd name="T1" fmla="*/ 3 h 700"/>
                  <a:gd name="T2" fmla="*/ 2 w 745"/>
                  <a:gd name="T3" fmla="*/ 3 h 700"/>
                  <a:gd name="T4" fmla="*/ 3 w 745"/>
                  <a:gd name="T5" fmla="*/ 1 h 700"/>
                  <a:gd name="T6" fmla="*/ 6 w 745"/>
                  <a:gd name="T7" fmla="*/ 1 h 700"/>
                  <a:gd name="T8" fmla="*/ 8 w 745"/>
                  <a:gd name="T9" fmla="*/ 1 h 700"/>
                  <a:gd name="T10" fmla="*/ 9 w 745"/>
                  <a:gd name="T11" fmla="*/ 1 h 700"/>
                  <a:gd name="T12" fmla="*/ 11 w 745"/>
                  <a:gd name="T13" fmla="*/ 1 h 700"/>
                  <a:gd name="T14" fmla="*/ 12 w 745"/>
                  <a:gd name="T15" fmla="*/ 1 h 700"/>
                  <a:gd name="T16" fmla="*/ 13 w 745"/>
                  <a:gd name="T17" fmla="*/ 1 h 700"/>
                  <a:gd name="T18" fmla="*/ 14 w 745"/>
                  <a:gd name="T19" fmla="*/ 1 h 700"/>
                  <a:gd name="T20" fmla="*/ 15 w 745"/>
                  <a:gd name="T21" fmla="*/ 1 h 700"/>
                  <a:gd name="T22" fmla="*/ 16 w 745"/>
                  <a:gd name="T23" fmla="*/ 0 h 700"/>
                  <a:gd name="T24" fmla="*/ 17 w 745"/>
                  <a:gd name="T25" fmla="*/ 0 h 700"/>
                  <a:gd name="T26" fmla="*/ 18 w 745"/>
                  <a:gd name="T27" fmla="*/ 0 h 700"/>
                  <a:gd name="T28" fmla="*/ 20 w 745"/>
                  <a:gd name="T29" fmla="*/ 0 h 700"/>
                  <a:gd name="T30" fmla="*/ 22 w 745"/>
                  <a:gd name="T31" fmla="*/ 1 h 700"/>
                  <a:gd name="T32" fmla="*/ 24 w 745"/>
                  <a:gd name="T33" fmla="*/ 2 h 700"/>
                  <a:gd name="T34" fmla="*/ 26 w 745"/>
                  <a:gd name="T35" fmla="*/ 3 h 700"/>
                  <a:gd name="T36" fmla="*/ 28 w 745"/>
                  <a:gd name="T37" fmla="*/ 4 h 700"/>
                  <a:gd name="T38" fmla="*/ 29 w 745"/>
                  <a:gd name="T39" fmla="*/ 5 h 700"/>
                  <a:gd name="T40" fmla="*/ 30 w 745"/>
                  <a:gd name="T41" fmla="*/ 7 h 700"/>
                  <a:gd name="T42" fmla="*/ 30 w 745"/>
                  <a:gd name="T43" fmla="*/ 9 h 700"/>
                  <a:gd name="T44" fmla="*/ 29 w 745"/>
                  <a:gd name="T45" fmla="*/ 11 h 700"/>
                  <a:gd name="T46" fmla="*/ 28 w 745"/>
                  <a:gd name="T47" fmla="*/ 15 h 700"/>
                  <a:gd name="T48" fmla="*/ 26 w 745"/>
                  <a:gd name="T49" fmla="*/ 18 h 700"/>
                  <a:gd name="T50" fmla="*/ 24 w 745"/>
                  <a:gd name="T51" fmla="*/ 21 h 700"/>
                  <a:gd name="T52" fmla="*/ 21 w 745"/>
                  <a:gd name="T53" fmla="*/ 24 h 700"/>
                  <a:gd name="T54" fmla="*/ 18 w 745"/>
                  <a:gd name="T55" fmla="*/ 27 h 700"/>
                  <a:gd name="T56" fmla="*/ 16 w 745"/>
                  <a:gd name="T57" fmla="*/ 28 h 700"/>
                  <a:gd name="T58" fmla="*/ 15 w 745"/>
                  <a:gd name="T59" fmla="*/ 28 h 700"/>
                  <a:gd name="T60" fmla="*/ 15 w 745"/>
                  <a:gd name="T61" fmla="*/ 28 h 700"/>
                  <a:gd name="T62" fmla="*/ 14 w 745"/>
                  <a:gd name="T63" fmla="*/ 28 h 700"/>
                  <a:gd name="T64" fmla="*/ 13 w 745"/>
                  <a:gd name="T65" fmla="*/ 28 h 700"/>
                  <a:gd name="T66" fmla="*/ 12 w 745"/>
                  <a:gd name="T67" fmla="*/ 28 h 700"/>
                  <a:gd name="T68" fmla="*/ 11 w 745"/>
                  <a:gd name="T69" fmla="*/ 27 h 700"/>
                  <a:gd name="T70" fmla="*/ 9 w 745"/>
                  <a:gd name="T71" fmla="*/ 27 h 700"/>
                  <a:gd name="T72" fmla="*/ 8 w 745"/>
                  <a:gd name="T73" fmla="*/ 26 h 700"/>
                  <a:gd name="T74" fmla="*/ 6 w 745"/>
                  <a:gd name="T75" fmla="*/ 25 h 700"/>
                  <a:gd name="T76" fmla="*/ 5 w 745"/>
                  <a:gd name="T77" fmla="*/ 24 h 700"/>
                  <a:gd name="T78" fmla="*/ 4 w 745"/>
                  <a:gd name="T79" fmla="*/ 22 h 700"/>
                  <a:gd name="T80" fmla="*/ 3 w 745"/>
                  <a:gd name="T81" fmla="*/ 21 h 700"/>
                  <a:gd name="T82" fmla="*/ 2 w 745"/>
                  <a:gd name="T83" fmla="*/ 20 h 700"/>
                  <a:gd name="T84" fmla="*/ 2 w 745"/>
                  <a:gd name="T85" fmla="*/ 18 h 700"/>
                  <a:gd name="T86" fmla="*/ 2 w 745"/>
                  <a:gd name="T87" fmla="*/ 17 h 700"/>
                  <a:gd name="T88" fmla="*/ 2 w 745"/>
                  <a:gd name="T89" fmla="*/ 14 h 700"/>
                  <a:gd name="T90" fmla="*/ 1 w 745"/>
                  <a:gd name="T91" fmla="*/ 12 h 700"/>
                  <a:gd name="T92" fmla="*/ 0 w 745"/>
                  <a:gd name="T93" fmla="*/ 9 h 700"/>
                  <a:gd name="T94" fmla="*/ 0 w 745"/>
                  <a:gd name="T95" fmla="*/ 6 h 7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5"/>
                  <a:gd name="T145" fmla="*/ 0 h 700"/>
                  <a:gd name="T146" fmla="*/ 745 w 745"/>
                  <a:gd name="T147" fmla="*/ 700 h 7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5" h="700">
                    <a:moveTo>
                      <a:pt x="23" y="91"/>
                    </a:moveTo>
                    <a:lnTo>
                      <a:pt x="25" y="87"/>
                    </a:lnTo>
                    <a:lnTo>
                      <a:pt x="31" y="78"/>
                    </a:lnTo>
                    <a:lnTo>
                      <a:pt x="42" y="65"/>
                    </a:lnTo>
                    <a:lnTo>
                      <a:pt x="58" y="50"/>
                    </a:lnTo>
                    <a:lnTo>
                      <a:pt x="80" y="36"/>
                    </a:lnTo>
                    <a:lnTo>
                      <a:pt x="107" y="25"/>
                    </a:lnTo>
                    <a:lnTo>
                      <a:pt x="141" y="20"/>
                    </a:lnTo>
                    <a:lnTo>
                      <a:pt x="182" y="22"/>
                    </a:lnTo>
                    <a:lnTo>
                      <a:pt x="201" y="24"/>
                    </a:lnTo>
                    <a:lnTo>
                      <a:pt x="219" y="26"/>
                    </a:lnTo>
                    <a:lnTo>
                      <a:pt x="235" y="28"/>
                    </a:lnTo>
                    <a:lnTo>
                      <a:pt x="251" y="29"/>
                    </a:lnTo>
                    <a:lnTo>
                      <a:pt x="264" y="29"/>
                    </a:lnTo>
                    <a:lnTo>
                      <a:pt x="278" y="29"/>
                    </a:lnTo>
                    <a:lnTo>
                      <a:pt x="290" y="29"/>
                    </a:lnTo>
                    <a:lnTo>
                      <a:pt x="303" y="28"/>
                    </a:lnTo>
                    <a:lnTo>
                      <a:pt x="315" y="27"/>
                    </a:lnTo>
                    <a:lnTo>
                      <a:pt x="326" y="25"/>
                    </a:lnTo>
                    <a:lnTo>
                      <a:pt x="338" y="23"/>
                    </a:lnTo>
                    <a:lnTo>
                      <a:pt x="351" y="20"/>
                    </a:lnTo>
                    <a:lnTo>
                      <a:pt x="363" y="16"/>
                    </a:lnTo>
                    <a:lnTo>
                      <a:pt x="375" y="12"/>
                    </a:lnTo>
                    <a:lnTo>
                      <a:pt x="388" y="8"/>
                    </a:lnTo>
                    <a:lnTo>
                      <a:pt x="403" y="4"/>
                    </a:lnTo>
                    <a:lnTo>
                      <a:pt x="419" y="1"/>
                    </a:lnTo>
                    <a:lnTo>
                      <a:pt x="438" y="0"/>
                    </a:lnTo>
                    <a:lnTo>
                      <a:pt x="459" y="2"/>
                    </a:lnTo>
                    <a:lnTo>
                      <a:pt x="483" y="5"/>
                    </a:lnTo>
                    <a:lnTo>
                      <a:pt x="508" y="11"/>
                    </a:lnTo>
                    <a:lnTo>
                      <a:pt x="534" y="19"/>
                    </a:lnTo>
                    <a:lnTo>
                      <a:pt x="559" y="28"/>
                    </a:lnTo>
                    <a:lnTo>
                      <a:pt x="586" y="38"/>
                    </a:lnTo>
                    <a:lnTo>
                      <a:pt x="611" y="50"/>
                    </a:lnTo>
                    <a:lnTo>
                      <a:pt x="636" y="62"/>
                    </a:lnTo>
                    <a:lnTo>
                      <a:pt x="659" y="76"/>
                    </a:lnTo>
                    <a:lnTo>
                      <a:pt x="681" y="90"/>
                    </a:lnTo>
                    <a:lnTo>
                      <a:pt x="700" y="104"/>
                    </a:lnTo>
                    <a:lnTo>
                      <a:pt x="717" y="120"/>
                    </a:lnTo>
                    <a:lnTo>
                      <a:pt x="729" y="134"/>
                    </a:lnTo>
                    <a:lnTo>
                      <a:pt x="738" y="149"/>
                    </a:lnTo>
                    <a:lnTo>
                      <a:pt x="743" y="167"/>
                    </a:lnTo>
                    <a:lnTo>
                      <a:pt x="745" y="190"/>
                    </a:lnTo>
                    <a:lnTo>
                      <a:pt x="743" y="219"/>
                    </a:lnTo>
                    <a:lnTo>
                      <a:pt x="738" y="252"/>
                    </a:lnTo>
                    <a:lnTo>
                      <a:pt x="729" y="287"/>
                    </a:lnTo>
                    <a:lnTo>
                      <a:pt x="717" y="326"/>
                    </a:lnTo>
                    <a:lnTo>
                      <a:pt x="701" y="367"/>
                    </a:lnTo>
                    <a:lnTo>
                      <a:pt x="682" y="409"/>
                    </a:lnTo>
                    <a:lnTo>
                      <a:pt x="658" y="451"/>
                    </a:lnTo>
                    <a:lnTo>
                      <a:pt x="632" y="493"/>
                    </a:lnTo>
                    <a:lnTo>
                      <a:pt x="601" y="534"/>
                    </a:lnTo>
                    <a:lnTo>
                      <a:pt x="567" y="574"/>
                    </a:lnTo>
                    <a:lnTo>
                      <a:pt x="530" y="609"/>
                    </a:lnTo>
                    <a:lnTo>
                      <a:pt x="489" y="643"/>
                    </a:lnTo>
                    <a:lnTo>
                      <a:pt x="444" y="672"/>
                    </a:lnTo>
                    <a:lnTo>
                      <a:pt x="395" y="696"/>
                    </a:lnTo>
                    <a:lnTo>
                      <a:pt x="394" y="696"/>
                    </a:lnTo>
                    <a:lnTo>
                      <a:pt x="392" y="697"/>
                    </a:lnTo>
                    <a:lnTo>
                      <a:pt x="387" y="698"/>
                    </a:lnTo>
                    <a:lnTo>
                      <a:pt x="381" y="699"/>
                    </a:lnTo>
                    <a:lnTo>
                      <a:pt x="374" y="700"/>
                    </a:lnTo>
                    <a:lnTo>
                      <a:pt x="366" y="700"/>
                    </a:lnTo>
                    <a:lnTo>
                      <a:pt x="356" y="700"/>
                    </a:lnTo>
                    <a:lnTo>
                      <a:pt x="345" y="700"/>
                    </a:lnTo>
                    <a:lnTo>
                      <a:pt x="331" y="699"/>
                    </a:lnTo>
                    <a:lnTo>
                      <a:pt x="317" y="697"/>
                    </a:lnTo>
                    <a:lnTo>
                      <a:pt x="303" y="694"/>
                    </a:lnTo>
                    <a:lnTo>
                      <a:pt x="286" y="689"/>
                    </a:lnTo>
                    <a:lnTo>
                      <a:pt x="269" y="683"/>
                    </a:lnTo>
                    <a:lnTo>
                      <a:pt x="251" y="676"/>
                    </a:lnTo>
                    <a:lnTo>
                      <a:pt x="231" y="667"/>
                    </a:lnTo>
                    <a:lnTo>
                      <a:pt x="211" y="655"/>
                    </a:lnTo>
                    <a:lnTo>
                      <a:pt x="190" y="643"/>
                    </a:lnTo>
                    <a:lnTo>
                      <a:pt x="171" y="630"/>
                    </a:lnTo>
                    <a:lnTo>
                      <a:pt x="153" y="617"/>
                    </a:lnTo>
                    <a:lnTo>
                      <a:pt x="136" y="603"/>
                    </a:lnTo>
                    <a:lnTo>
                      <a:pt x="121" y="590"/>
                    </a:lnTo>
                    <a:lnTo>
                      <a:pt x="106" y="576"/>
                    </a:lnTo>
                    <a:lnTo>
                      <a:pt x="93" y="560"/>
                    </a:lnTo>
                    <a:lnTo>
                      <a:pt x="82" y="545"/>
                    </a:lnTo>
                    <a:lnTo>
                      <a:pt x="72" y="530"/>
                    </a:lnTo>
                    <a:lnTo>
                      <a:pt x="63" y="513"/>
                    </a:lnTo>
                    <a:lnTo>
                      <a:pt x="57" y="496"/>
                    </a:lnTo>
                    <a:lnTo>
                      <a:pt x="52" y="477"/>
                    </a:lnTo>
                    <a:lnTo>
                      <a:pt x="49" y="459"/>
                    </a:lnTo>
                    <a:lnTo>
                      <a:pt x="48" y="440"/>
                    </a:lnTo>
                    <a:lnTo>
                      <a:pt x="48" y="419"/>
                    </a:lnTo>
                    <a:lnTo>
                      <a:pt x="51" y="398"/>
                    </a:lnTo>
                    <a:lnTo>
                      <a:pt x="53" y="358"/>
                    </a:lnTo>
                    <a:lnTo>
                      <a:pt x="45" y="324"/>
                    </a:lnTo>
                    <a:lnTo>
                      <a:pt x="32" y="292"/>
                    </a:lnTo>
                    <a:lnTo>
                      <a:pt x="17" y="262"/>
                    </a:lnTo>
                    <a:lnTo>
                      <a:pt x="5" y="229"/>
                    </a:lnTo>
                    <a:lnTo>
                      <a:pt x="0" y="191"/>
                    </a:lnTo>
                    <a:lnTo>
                      <a:pt x="4" y="146"/>
                    </a:lnTo>
                    <a:lnTo>
                      <a:pt x="23" y="91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6" name="Freeform 139"/>
              <p:cNvSpPr>
                <a:spLocks/>
              </p:cNvSpPr>
              <p:nvPr/>
            </p:nvSpPr>
            <p:spPr bwMode="auto">
              <a:xfrm>
                <a:off x="5466" y="1351"/>
                <a:ext cx="143" cy="134"/>
              </a:xfrm>
              <a:custGeom>
                <a:avLst/>
                <a:gdLst>
                  <a:gd name="T0" fmla="*/ 1 w 713"/>
                  <a:gd name="T1" fmla="*/ 3 h 671"/>
                  <a:gd name="T2" fmla="*/ 2 w 713"/>
                  <a:gd name="T3" fmla="*/ 2 h 671"/>
                  <a:gd name="T4" fmla="*/ 3 w 713"/>
                  <a:gd name="T5" fmla="*/ 1 h 671"/>
                  <a:gd name="T6" fmla="*/ 5 w 713"/>
                  <a:gd name="T7" fmla="*/ 1 h 671"/>
                  <a:gd name="T8" fmla="*/ 8 w 713"/>
                  <a:gd name="T9" fmla="*/ 1 h 671"/>
                  <a:gd name="T10" fmla="*/ 9 w 713"/>
                  <a:gd name="T11" fmla="*/ 1 h 671"/>
                  <a:gd name="T12" fmla="*/ 10 w 713"/>
                  <a:gd name="T13" fmla="*/ 1 h 671"/>
                  <a:gd name="T14" fmla="*/ 11 w 713"/>
                  <a:gd name="T15" fmla="*/ 1 h 671"/>
                  <a:gd name="T16" fmla="*/ 12 w 713"/>
                  <a:gd name="T17" fmla="*/ 1 h 671"/>
                  <a:gd name="T18" fmla="*/ 13 w 713"/>
                  <a:gd name="T19" fmla="*/ 1 h 671"/>
                  <a:gd name="T20" fmla="*/ 14 w 713"/>
                  <a:gd name="T21" fmla="*/ 1 h 671"/>
                  <a:gd name="T22" fmla="*/ 15 w 713"/>
                  <a:gd name="T23" fmla="*/ 0 h 671"/>
                  <a:gd name="T24" fmla="*/ 16 w 713"/>
                  <a:gd name="T25" fmla="*/ 0 h 671"/>
                  <a:gd name="T26" fmla="*/ 18 w 713"/>
                  <a:gd name="T27" fmla="*/ 0 h 671"/>
                  <a:gd name="T28" fmla="*/ 19 w 713"/>
                  <a:gd name="T29" fmla="*/ 0 h 671"/>
                  <a:gd name="T30" fmla="*/ 22 w 713"/>
                  <a:gd name="T31" fmla="*/ 1 h 671"/>
                  <a:gd name="T32" fmla="*/ 23 w 713"/>
                  <a:gd name="T33" fmla="*/ 2 h 671"/>
                  <a:gd name="T34" fmla="*/ 25 w 713"/>
                  <a:gd name="T35" fmla="*/ 3 h 671"/>
                  <a:gd name="T36" fmla="*/ 27 w 713"/>
                  <a:gd name="T37" fmla="*/ 4 h 671"/>
                  <a:gd name="T38" fmla="*/ 28 w 713"/>
                  <a:gd name="T39" fmla="*/ 5 h 671"/>
                  <a:gd name="T40" fmla="*/ 29 w 713"/>
                  <a:gd name="T41" fmla="*/ 6 h 671"/>
                  <a:gd name="T42" fmla="*/ 29 w 713"/>
                  <a:gd name="T43" fmla="*/ 8 h 671"/>
                  <a:gd name="T44" fmla="*/ 28 w 713"/>
                  <a:gd name="T45" fmla="*/ 11 h 671"/>
                  <a:gd name="T46" fmla="*/ 27 w 713"/>
                  <a:gd name="T47" fmla="*/ 14 h 671"/>
                  <a:gd name="T48" fmla="*/ 25 w 713"/>
                  <a:gd name="T49" fmla="*/ 17 h 671"/>
                  <a:gd name="T50" fmla="*/ 23 w 713"/>
                  <a:gd name="T51" fmla="*/ 20 h 671"/>
                  <a:gd name="T52" fmla="*/ 20 w 713"/>
                  <a:gd name="T53" fmla="*/ 23 h 671"/>
                  <a:gd name="T54" fmla="*/ 17 w 713"/>
                  <a:gd name="T55" fmla="*/ 26 h 671"/>
                  <a:gd name="T56" fmla="*/ 15 w 713"/>
                  <a:gd name="T57" fmla="*/ 27 h 671"/>
                  <a:gd name="T58" fmla="*/ 15 w 713"/>
                  <a:gd name="T59" fmla="*/ 27 h 671"/>
                  <a:gd name="T60" fmla="*/ 14 w 713"/>
                  <a:gd name="T61" fmla="*/ 27 h 671"/>
                  <a:gd name="T62" fmla="*/ 14 w 713"/>
                  <a:gd name="T63" fmla="*/ 27 h 671"/>
                  <a:gd name="T64" fmla="*/ 13 w 713"/>
                  <a:gd name="T65" fmla="*/ 27 h 671"/>
                  <a:gd name="T66" fmla="*/ 12 w 713"/>
                  <a:gd name="T67" fmla="*/ 27 h 671"/>
                  <a:gd name="T68" fmla="*/ 10 w 713"/>
                  <a:gd name="T69" fmla="*/ 26 h 671"/>
                  <a:gd name="T70" fmla="*/ 9 w 713"/>
                  <a:gd name="T71" fmla="*/ 25 h 671"/>
                  <a:gd name="T72" fmla="*/ 7 w 713"/>
                  <a:gd name="T73" fmla="*/ 25 h 671"/>
                  <a:gd name="T74" fmla="*/ 6 w 713"/>
                  <a:gd name="T75" fmla="*/ 24 h 671"/>
                  <a:gd name="T76" fmla="*/ 5 w 713"/>
                  <a:gd name="T77" fmla="*/ 23 h 671"/>
                  <a:gd name="T78" fmla="*/ 4 w 713"/>
                  <a:gd name="T79" fmla="*/ 21 h 671"/>
                  <a:gd name="T80" fmla="*/ 3 w 713"/>
                  <a:gd name="T81" fmla="*/ 20 h 671"/>
                  <a:gd name="T82" fmla="*/ 2 w 713"/>
                  <a:gd name="T83" fmla="*/ 19 h 671"/>
                  <a:gd name="T84" fmla="*/ 2 w 713"/>
                  <a:gd name="T85" fmla="*/ 18 h 671"/>
                  <a:gd name="T86" fmla="*/ 2 w 713"/>
                  <a:gd name="T87" fmla="*/ 16 h 671"/>
                  <a:gd name="T88" fmla="*/ 2 w 713"/>
                  <a:gd name="T89" fmla="*/ 14 h 671"/>
                  <a:gd name="T90" fmla="*/ 1 w 713"/>
                  <a:gd name="T91" fmla="*/ 11 h 671"/>
                  <a:gd name="T92" fmla="*/ 0 w 713"/>
                  <a:gd name="T93" fmla="*/ 9 h 671"/>
                  <a:gd name="T94" fmla="*/ 0 w 713"/>
                  <a:gd name="T95" fmla="*/ 6 h 6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3"/>
                  <a:gd name="T145" fmla="*/ 0 h 671"/>
                  <a:gd name="T146" fmla="*/ 713 w 713"/>
                  <a:gd name="T147" fmla="*/ 671 h 6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3" h="671">
                    <a:moveTo>
                      <a:pt x="23" y="87"/>
                    </a:moveTo>
                    <a:lnTo>
                      <a:pt x="25" y="84"/>
                    </a:lnTo>
                    <a:lnTo>
                      <a:pt x="31" y="74"/>
                    </a:lnTo>
                    <a:lnTo>
                      <a:pt x="41" y="62"/>
                    </a:lnTo>
                    <a:lnTo>
                      <a:pt x="57" y="48"/>
                    </a:lnTo>
                    <a:lnTo>
                      <a:pt x="77" y="34"/>
                    </a:lnTo>
                    <a:lnTo>
                      <a:pt x="104" y="24"/>
                    </a:lnTo>
                    <a:lnTo>
                      <a:pt x="136" y="18"/>
                    </a:lnTo>
                    <a:lnTo>
                      <a:pt x="175" y="20"/>
                    </a:lnTo>
                    <a:lnTo>
                      <a:pt x="194" y="22"/>
                    </a:lnTo>
                    <a:lnTo>
                      <a:pt x="210" y="24"/>
                    </a:lnTo>
                    <a:lnTo>
                      <a:pt x="225" y="26"/>
                    </a:lnTo>
                    <a:lnTo>
                      <a:pt x="240" y="27"/>
                    </a:lnTo>
                    <a:lnTo>
                      <a:pt x="254" y="27"/>
                    </a:lnTo>
                    <a:lnTo>
                      <a:pt x="266" y="27"/>
                    </a:lnTo>
                    <a:lnTo>
                      <a:pt x="278" y="27"/>
                    </a:lnTo>
                    <a:lnTo>
                      <a:pt x="291" y="26"/>
                    </a:lnTo>
                    <a:lnTo>
                      <a:pt x="302" y="25"/>
                    </a:lnTo>
                    <a:lnTo>
                      <a:pt x="313" y="23"/>
                    </a:lnTo>
                    <a:lnTo>
                      <a:pt x="324" y="21"/>
                    </a:lnTo>
                    <a:lnTo>
                      <a:pt x="336" y="19"/>
                    </a:lnTo>
                    <a:lnTo>
                      <a:pt x="348" y="16"/>
                    </a:lnTo>
                    <a:lnTo>
                      <a:pt x="359" y="12"/>
                    </a:lnTo>
                    <a:lnTo>
                      <a:pt x="372" y="8"/>
                    </a:lnTo>
                    <a:lnTo>
                      <a:pt x="386" y="4"/>
                    </a:lnTo>
                    <a:lnTo>
                      <a:pt x="401" y="1"/>
                    </a:lnTo>
                    <a:lnTo>
                      <a:pt x="419" y="0"/>
                    </a:lnTo>
                    <a:lnTo>
                      <a:pt x="440" y="2"/>
                    </a:lnTo>
                    <a:lnTo>
                      <a:pt x="462" y="5"/>
                    </a:lnTo>
                    <a:lnTo>
                      <a:pt x="486" y="10"/>
                    </a:lnTo>
                    <a:lnTo>
                      <a:pt x="510" y="17"/>
                    </a:lnTo>
                    <a:lnTo>
                      <a:pt x="536" y="26"/>
                    </a:lnTo>
                    <a:lnTo>
                      <a:pt x="560" y="36"/>
                    </a:lnTo>
                    <a:lnTo>
                      <a:pt x="585" y="48"/>
                    </a:lnTo>
                    <a:lnTo>
                      <a:pt x="609" y="59"/>
                    </a:lnTo>
                    <a:lnTo>
                      <a:pt x="631" y="72"/>
                    </a:lnTo>
                    <a:lnTo>
                      <a:pt x="651" y="85"/>
                    </a:lnTo>
                    <a:lnTo>
                      <a:pt x="670" y="100"/>
                    </a:lnTo>
                    <a:lnTo>
                      <a:pt x="685" y="114"/>
                    </a:lnTo>
                    <a:lnTo>
                      <a:pt x="697" y="128"/>
                    </a:lnTo>
                    <a:lnTo>
                      <a:pt x="706" y="143"/>
                    </a:lnTo>
                    <a:lnTo>
                      <a:pt x="711" y="160"/>
                    </a:lnTo>
                    <a:lnTo>
                      <a:pt x="713" y="182"/>
                    </a:lnTo>
                    <a:lnTo>
                      <a:pt x="711" y="209"/>
                    </a:lnTo>
                    <a:lnTo>
                      <a:pt x="706" y="241"/>
                    </a:lnTo>
                    <a:lnTo>
                      <a:pt x="697" y="276"/>
                    </a:lnTo>
                    <a:lnTo>
                      <a:pt x="686" y="312"/>
                    </a:lnTo>
                    <a:lnTo>
                      <a:pt x="671" y="351"/>
                    </a:lnTo>
                    <a:lnTo>
                      <a:pt x="652" y="391"/>
                    </a:lnTo>
                    <a:lnTo>
                      <a:pt x="630" y="432"/>
                    </a:lnTo>
                    <a:lnTo>
                      <a:pt x="604" y="472"/>
                    </a:lnTo>
                    <a:lnTo>
                      <a:pt x="576" y="512"/>
                    </a:lnTo>
                    <a:lnTo>
                      <a:pt x="543" y="548"/>
                    </a:lnTo>
                    <a:lnTo>
                      <a:pt x="507" y="584"/>
                    </a:lnTo>
                    <a:lnTo>
                      <a:pt x="469" y="616"/>
                    </a:lnTo>
                    <a:lnTo>
                      <a:pt x="426" y="643"/>
                    </a:lnTo>
                    <a:lnTo>
                      <a:pt x="379" y="667"/>
                    </a:lnTo>
                    <a:lnTo>
                      <a:pt x="378" y="667"/>
                    </a:lnTo>
                    <a:lnTo>
                      <a:pt x="375" y="668"/>
                    </a:lnTo>
                    <a:lnTo>
                      <a:pt x="371" y="669"/>
                    </a:lnTo>
                    <a:lnTo>
                      <a:pt x="366" y="670"/>
                    </a:lnTo>
                    <a:lnTo>
                      <a:pt x="359" y="671"/>
                    </a:lnTo>
                    <a:lnTo>
                      <a:pt x="351" y="671"/>
                    </a:lnTo>
                    <a:lnTo>
                      <a:pt x="341" y="671"/>
                    </a:lnTo>
                    <a:lnTo>
                      <a:pt x="331" y="671"/>
                    </a:lnTo>
                    <a:lnTo>
                      <a:pt x="318" y="670"/>
                    </a:lnTo>
                    <a:lnTo>
                      <a:pt x="305" y="668"/>
                    </a:lnTo>
                    <a:lnTo>
                      <a:pt x="291" y="665"/>
                    </a:lnTo>
                    <a:lnTo>
                      <a:pt x="274" y="661"/>
                    </a:lnTo>
                    <a:lnTo>
                      <a:pt x="258" y="655"/>
                    </a:lnTo>
                    <a:lnTo>
                      <a:pt x="241" y="648"/>
                    </a:lnTo>
                    <a:lnTo>
                      <a:pt x="222" y="638"/>
                    </a:lnTo>
                    <a:lnTo>
                      <a:pt x="203" y="627"/>
                    </a:lnTo>
                    <a:lnTo>
                      <a:pt x="183" y="615"/>
                    </a:lnTo>
                    <a:lnTo>
                      <a:pt x="165" y="603"/>
                    </a:lnTo>
                    <a:lnTo>
                      <a:pt x="148" y="590"/>
                    </a:lnTo>
                    <a:lnTo>
                      <a:pt x="131" y="578"/>
                    </a:lnTo>
                    <a:lnTo>
                      <a:pt x="117" y="565"/>
                    </a:lnTo>
                    <a:lnTo>
                      <a:pt x="103" y="550"/>
                    </a:lnTo>
                    <a:lnTo>
                      <a:pt x="90" y="536"/>
                    </a:lnTo>
                    <a:lnTo>
                      <a:pt x="79" y="522"/>
                    </a:lnTo>
                    <a:lnTo>
                      <a:pt x="70" y="507"/>
                    </a:lnTo>
                    <a:lnTo>
                      <a:pt x="62" y="491"/>
                    </a:lnTo>
                    <a:lnTo>
                      <a:pt x="56" y="475"/>
                    </a:lnTo>
                    <a:lnTo>
                      <a:pt x="52" y="457"/>
                    </a:lnTo>
                    <a:lnTo>
                      <a:pt x="48" y="439"/>
                    </a:lnTo>
                    <a:lnTo>
                      <a:pt x="47" y="421"/>
                    </a:lnTo>
                    <a:lnTo>
                      <a:pt x="47" y="401"/>
                    </a:lnTo>
                    <a:lnTo>
                      <a:pt x="51" y="381"/>
                    </a:lnTo>
                    <a:lnTo>
                      <a:pt x="53" y="343"/>
                    </a:lnTo>
                    <a:lnTo>
                      <a:pt x="44" y="310"/>
                    </a:lnTo>
                    <a:lnTo>
                      <a:pt x="32" y="281"/>
                    </a:lnTo>
                    <a:lnTo>
                      <a:pt x="18" y="251"/>
                    </a:lnTo>
                    <a:lnTo>
                      <a:pt x="7" y="219"/>
                    </a:lnTo>
                    <a:lnTo>
                      <a:pt x="0" y="182"/>
                    </a:lnTo>
                    <a:lnTo>
                      <a:pt x="5" y="140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7" name="Freeform 140"/>
              <p:cNvSpPr>
                <a:spLocks/>
              </p:cNvSpPr>
              <p:nvPr/>
            </p:nvSpPr>
            <p:spPr bwMode="auto">
              <a:xfrm>
                <a:off x="5287" y="1324"/>
                <a:ext cx="46" cy="67"/>
              </a:xfrm>
              <a:custGeom>
                <a:avLst/>
                <a:gdLst>
                  <a:gd name="T0" fmla="*/ 9 w 232"/>
                  <a:gd name="T1" fmla="*/ 10 h 334"/>
                  <a:gd name="T2" fmla="*/ 9 w 232"/>
                  <a:gd name="T3" fmla="*/ 9 h 334"/>
                  <a:gd name="T4" fmla="*/ 9 w 232"/>
                  <a:gd name="T5" fmla="*/ 9 h 334"/>
                  <a:gd name="T6" fmla="*/ 9 w 232"/>
                  <a:gd name="T7" fmla="*/ 8 h 334"/>
                  <a:gd name="T8" fmla="*/ 8 w 232"/>
                  <a:gd name="T9" fmla="*/ 8 h 334"/>
                  <a:gd name="T10" fmla="*/ 8 w 232"/>
                  <a:gd name="T11" fmla="*/ 7 h 334"/>
                  <a:gd name="T12" fmla="*/ 7 w 232"/>
                  <a:gd name="T13" fmla="*/ 6 h 334"/>
                  <a:gd name="T14" fmla="*/ 7 w 232"/>
                  <a:gd name="T15" fmla="*/ 5 h 334"/>
                  <a:gd name="T16" fmla="*/ 7 w 232"/>
                  <a:gd name="T17" fmla="*/ 4 h 334"/>
                  <a:gd name="T18" fmla="*/ 6 w 232"/>
                  <a:gd name="T19" fmla="*/ 4 h 334"/>
                  <a:gd name="T20" fmla="*/ 6 w 232"/>
                  <a:gd name="T21" fmla="*/ 3 h 334"/>
                  <a:gd name="T22" fmla="*/ 5 w 232"/>
                  <a:gd name="T23" fmla="*/ 3 h 334"/>
                  <a:gd name="T24" fmla="*/ 5 w 232"/>
                  <a:gd name="T25" fmla="*/ 2 h 334"/>
                  <a:gd name="T26" fmla="*/ 4 w 232"/>
                  <a:gd name="T27" fmla="*/ 2 h 334"/>
                  <a:gd name="T28" fmla="*/ 4 w 232"/>
                  <a:gd name="T29" fmla="*/ 2 h 334"/>
                  <a:gd name="T30" fmla="*/ 3 w 232"/>
                  <a:gd name="T31" fmla="*/ 1 h 334"/>
                  <a:gd name="T32" fmla="*/ 2 w 232"/>
                  <a:gd name="T33" fmla="*/ 1 h 334"/>
                  <a:gd name="T34" fmla="*/ 2 w 232"/>
                  <a:gd name="T35" fmla="*/ 1 h 334"/>
                  <a:gd name="T36" fmla="*/ 1 w 232"/>
                  <a:gd name="T37" fmla="*/ 0 h 334"/>
                  <a:gd name="T38" fmla="*/ 1 w 232"/>
                  <a:gd name="T39" fmla="*/ 0 h 334"/>
                  <a:gd name="T40" fmla="*/ 0 w 232"/>
                  <a:gd name="T41" fmla="*/ 0 h 334"/>
                  <a:gd name="T42" fmla="*/ 0 w 232"/>
                  <a:gd name="T43" fmla="*/ 0 h 334"/>
                  <a:gd name="T44" fmla="*/ 0 w 232"/>
                  <a:gd name="T45" fmla="*/ 0 h 334"/>
                  <a:gd name="T46" fmla="*/ 0 w 232"/>
                  <a:gd name="T47" fmla="*/ 0 h 334"/>
                  <a:gd name="T48" fmla="*/ 0 w 232"/>
                  <a:gd name="T49" fmla="*/ 1 h 334"/>
                  <a:gd name="T50" fmla="*/ 1 w 232"/>
                  <a:gd name="T51" fmla="*/ 1 h 334"/>
                  <a:gd name="T52" fmla="*/ 1 w 232"/>
                  <a:gd name="T53" fmla="*/ 2 h 334"/>
                  <a:gd name="T54" fmla="*/ 1 w 232"/>
                  <a:gd name="T55" fmla="*/ 3 h 334"/>
                  <a:gd name="T56" fmla="*/ 1 w 232"/>
                  <a:gd name="T57" fmla="*/ 4 h 334"/>
                  <a:gd name="T58" fmla="*/ 1 w 232"/>
                  <a:gd name="T59" fmla="*/ 5 h 334"/>
                  <a:gd name="T60" fmla="*/ 1 w 232"/>
                  <a:gd name="T61" fmla="*/ 6 h 334"/>
                  <a:gd name="T62" fmla="*/ 1 w 232"/>
                  <a:gd name="T63" fmla="*/ 6 h 334"/>
                  <a:gd name="T64" fmla="*/ 1 w 232"/>
                  <a:gd name="T65" fmla="*/ 7 h 334"/>
                  <a:gd name="T66" fmla="*/ 1 w 232"/>
                  <a:gd name="T67" fmla="*/ 8 h 334"/>
                  <a:gd name="T68" fmla="*/ 1 w 232"/>
                  <a:gd name="T69" fmla="*/ 8 h 334"/>
                  <a:gd name="T70" fmla="*/ 2 w 232"/>
                  <a:gd name="T71" fmla="*/ 9 h 334"/>
                  <a:gd name="T72" fmla="*/ 3 w 232"/>
                  <a:gd name="T73" fmla="*/ 10 h 334"/>
                  <a:gd name="T74" fmla="*/ 4 w 232"/>
                  <a:gd name="T75" fmla="*/ 11 h 334"/>
                  <a:gd name="T76" fmla="*/ 4 w 232"/>
                  <a:gd name="T77" fmla="*/ 12 h 334"/>
                  <a:gd name="T78" fmla="*/ 5 w 232"/>
                  <a:gd name="T79" fmla="*/ 12 h 334"/>
                  <a:gd name="T80" fmla="*/ 6 w 232"/>
                  <a:gd name="T81" fmla="*/ 13 h 334"/>
                  <a:gd name="T82" fmla="*/ 6 w 232"/>
                  <a:gd name="T83" fmla="*/ 13 h 334"/>
                  <a:gd name="T84" fmla="*/ 7 w 232"/>
                  <a:gd name="T85" fmla="*/ 13 h 334"/>
                  <a:gd name="T86" fmla="*/ 8 w 232"/>
                  <a:gd name="T87" fmla="*/ 13 h 334"/>
                  <a:gd name="T88" fmla="*/ 8 w 232"/>
                  <a:gd name="T89" fmla="*/ 13 h 334"/>
                  <a:gd name="T90" fmla="*/ 9 w 232"/>
                  <a:gd name="T91" fmla="*/ 13 h 334"/>
                  <a:gd name="T92" fmla="*/ 9 w 232"/>
                  <a:gd name="T93" fmla="*/ 12 h 334"/>
                  <a:gd name="T94" fmla="*/ 9 w 232"/>
                  <a:gd name="T95" fmla="*/ 11 h 334"/>
                  <a:gd name="T96" fmla="*/ 9 w 232"/>
                  <a:gd name="T97" fmla="*/ 10 h 3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2"/>
                  <a:gd name="T148" fmla="*/ 0 h 334"/>
                  <a:gd name="T149" fmla="*/ 232 w 232"/>
                  <a:gd name="T150" fmla="*/ 334 h 3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2" h="334">
                    <a:moveTo>
                      <a:pt x="227" y="240"/>
                    </a:moveTo>
                    <a:lnTo>
                      <a:pt x="226" y="236"/>
                    </a:lnTo>
                    <a:lnTo>
                      <a:pt x="222" y="226"/>
                    </a:lnTo>
                    <a:lnTo>
                      <a:pt x="215" y="209"/>
                    </a:lnTo>
                    <a:lnTo>
                      <a:pt x="208" y="190"/>
                    </a:lnTo>
                    <a:lnTo>
                      <a:pt x="198" y="167"/>
                    </a:lnTo>
                    <a:lnTo>
                      <a:pt x="188" y="145"/>
                    </a:lnTo>
                    <a:lnTo>
                      <a:pt x="177" y="123"/>
                    </a:lnTo>
                    <a:lnTo>
                      <a:pt x="167" y="103"/>
                    </a:lnTo>
                    <a:lnTo>
                      <a:pt x="160" y="94"/>
                    </a:lnTo>
                    <a:lnTo>
                      <a:pt x="150" y="82"/>
                    </a:lnTo>
                    <a:lnTo>
                      <a:pt x="138" y="72"/>
                    </a:lnTo>
                    <a:lnTo>
                      <a:pt x="125" y="61"/>
                    </a:lnTo>
                    <a:lnTo>
                      <a:pt x="109" y="51"/>
                    </a:lnTo>
                    <a:lnTo>
                      <a:pt x="94" y="39"/>
                    </a:lnTo>
                    <a:lnTo>
                      <a:pt x="78" y="30"/>
                    </a:lnTo>
                    <a:lnTo>
                      <a:pt x="62" y="21"/>
                    </a:lnTo>
                    <a:lnTo>
                      <a:pt x="47" y="13"/>
                    </a:lnTo>
                    <a:lnTo>
                      <a:pt x="33" y="7"/>
                    </a:lnTo>
                    <a:lnTo>
                      <a:pt x="22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13" y="35"/>
                    </a:lnTo>
                    <a:lnTo>
                      <a:pt x="20" y="58"/>
                    </a:lnTo>
                    <a:lnTo>
                      <a:pt x="21" y="80"/>
                    </a:lnTo>
                    <a:lnTo>
                      <a:pt x="21" y="103"/>
                    </a:lnTo>
                    <a:lnTo>
                      <a:pt x="19" y="125"/>
                    </a:lnTo>
                    <a:lnTo>
                      <a:pt x="16" y="145"/>
                    </a:lnTo>
                    <a:lnTo>
                      <a:pt x="14" y="162"/>
                    </a:lnTo>
                    <a:lnTo>
                      <a:pt x="15" y="175"/>
                    </a:lnTo>
                    <a:lnTo>
                      <a:pt x="22" y="189"/>
                    </a:lnTo>
                    <a:lnTo>
                      <a:pt x="33" y="206"/>
                    </a:lnTo>
                    <a:lnTo>
                      <a:pt x="50" y="227"/>
                    </a:lnTo>
                    <a:lnTo>
                      <a:pt x="70" y="247"/>
                    </a:lnTo>
                    <a:lnTo>
                      <a:pt x="91" y="268"/>
                    </a:lnTo>
                    <a:lnTo>
                      <a:pt x="112" y="288"/>
                    </a:lnTo>
                    <a:lnTo>
                      <a:pt x="131" y="304"/>
                    </a:lnTo>
                    <a:lnTo>
                      <a:pt x="147" y="316"/>
                    </a:lnTo>
                    <a:lnTo>
                      <a:pt x="162" y="325"/>
                    </a:lnTo>
                    <a:lnTo>
                      <a:pt x="178" y="331"/>
                    </a:lnTo>
                    <a:lnTo>
                      <a:pt x="195" y="334"/>
                    </a:lnTo>
                    <a:lnTo>
                      <a:pt x="211" y="331"/>
                    </a:lnTo>
                    <a:lnTo>
                      <a:pt x="223" y="322"/>
                    </a:lnTo>
                    <a:lnTo>
                      <a:pt x="230" y="304"/>
                    </a:lnTo>
                    <a:lnTo>
                      <a:pt x="232" y="278"/>
                    </a:lnTo>
                    <a:lnTo>
                      <a:pt x="227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8" name="Freeform 141"/>
              <p:cNvSpPr>
                <a:spLocks/>
              </p:cNvSpPr>
              <p:nvPr/>
            </p:nvSpPr>
            <p:spPr bwMode="auto">
              <a:xfrm>
                <a:off x="5288" y="1326"/>
                <a:ext cx="44" cy="64"/>
              </a:xfrm>
              <a:custGeom>
                <a:avLst/>
                <a:gdLst>
                  <a:gd name="T0" fmla="*/ 9 w 221"/>
                  <a:gd name="T1" fmla="*/ 9 h 321"/>
                  <a:gd name="T2" fmla="*/ 9 w 221"/>
                  <a:gd name="T3" fmla="*/ 9 h 321"/>
                  <a:gd name="T4" fmla="*/ 8 w 221"/>
                  <a:gd name="T5" fmla="*/ 9 h 321"/>
                  <a:gd name="T6" fmla="*/ 8 w 221"/>
                  <a:gd name="T7" fmla="*/ 8 h 321"/>
                  <a:gd name="T8" fmla="*/ 8 w 221"/>
                  <a:gd name="T9" fmla="*/ 7 h 321"/>
                  <a:gd name="T10" fmla="*/ 7 w 221"/>
                  <a:gd name="T11" fmla="*/ 6 h 321"/>
                  <a:gd name="T12" fmla="*/ 7 w 221"/>
                  <a:gd name="T13" fmla="*/ 6 h 321"/>
                  <a:gd name="T14" fmla="*/ 7 w 221"/>
                  <a:gd name="T15" fmla="*/ 5 h 321"/>
                  <a:gd name="T16" fmla="*/ 6 w 221"/>
                  <a:gd name="T17" fmla="*/ 4 h 321"/>
                  <a:gd name="T18" fmla="*/ 6 w 221"/>
                  <a:gd name="T19" fmla="*/ 4 h 321"/>
                  <a:gd name="T20" fmla="*/ 6 w 221"/>
                  <a:gd name="T21" fmla="*/ 3 h 321"/>
                  <a:gd name="T22" fmla="*/ 5 w 221"/>
                  <a:gd name="T23" fmla="*/ 3 h 321"/>
                  <a:gd name="T24" fmla="*/ 5 w 221"/>
                  <a:gd name="T25" fmla="*/ 2 h 321"/>
                  <a:gd name="T26" fmla="*/ 4 w 221"/>
                  <a:gd name="T27" fmla="*/ 2 h 321"/>
                  <a:gd name="T28" fmla="*/ 4 w 221"/>
                  <a:gd name="T29" fmla="*/ 2 h 321"/>
                  <a:gd name="T30" fmla="*/ 3 w 221"/>
                  <a:gd name="T31" fmla="*/ 1 h 321"/>
                  <a:gd name="T32" fmla="*/ 2 w 221"/>
                  <a:gd name="T33" fmla="*/ 1 h 321"/>
                  <a:gd name="T34" fmla="*/ 2 w 221"/>
                  <a:gd name="T35" fmla="*/ 1 h 321"/>
                  <a:gd name="T36" fmla="*/ 1 w 221"/>
                  <a:gd name="T37" fmla="*/ 0 h 321"/>
                  <a:gd name="T38" fmla="*/ 1 w 221"/>
                  <a:gd name="T39" fmla="*/ 0 h 321"/>
                  <a:gd name="T40" fmla="*/ 0 w 221"/>
                  <a:gd name="T41" fmla="*/ 0 h 321"/>
                  <a:gd name="T42" fmla="*/ 0 w 221"/>
                  <a:gd name="T43" fmla="*/ 0 h 321"/>
                  <a:gd name="T44" fmla="*/ 0 w 221"/>
                  <a:gd name="T45" fmla="*/ 0 h 321"/>
                  <a:gd name="T46" fmla="*/ 0 w 221"/>
                  <a:gd name="T47" fmla="*/ 0 h 321"/>
                  <a:gd name="T48" fmla="*/ 0 w 221"/>
                  <a:gd name="T49" fmla="*/ 1 h 321"/>
                  <a:gd name="T50" fmla="*/ 1 w 221"/>
                  <a:gd name="T51" fmla="*/ 1 h 321"/>
                  <a:gd name="T52" fmla="*/ 1 w 221"/>
                  <a:gd name="T53" fmla="*/ 2 h 321"/>
                  <a:gd name="T54" fmla="*/ 1 w 221"/>
                  <a:gd name="T55" fmla="*/ 3 h 321"/>
                  <a:gd name="T56" fmla="*/ 1 w 221"/>
                  <a:gd name="T57" fmla="*/ 4 h 321"/>
                  <a:gd name="T58" fmla="*/ 1 w 221"/>
                  <a:gd name="T59" fmla="*/ 5 h 321"/>
                  <a:gd name="T60" fmla="*/ 1 w 221"/>
                  <a:gd name="T61" fmla="*/ 6 h 321"/>
                  <a:gd name="T62" fmla="*/ 1 w 221"/>
                  <a:gd name="T63" fmla="*/ 6 h 321"/>
                  <a:gd name="T64" fmla="*/ 1 w 221"/>
                  <a:gd name="T65" fmla="*/ 7 h 321"/>
                  <a:gd name="T66" fmla="*/ 1 w 221"/>
                  <a:gd name="T67" fmla="*/ 7 h 321"/>
                  <a:gd name="T68" fmla="*/ 1 w 221"/>
                  <a:gd name="T69" fmla="*/ 8 h 321"/>
                  <a:gd name="T70" fmla="*/ 2 w 221"/>
                  <a:gd name="T71" fmla="*/ 9 h 321"/>
                  <a:gd name="T72" fmla="*/ 3 w 221"/>
                  <a:gd name="T73" fmla="*/ 9 h 321"/>
                  <a:gd name="T74" fmla="*/ 3 w 221"/>
                  <a:gd name="T75" fmla="*/ 10 h 321"/>
                  <a:gd name="T76" fmla="*/ 4 w 221"/>
                  <a:gd name="T77" fmla="*/ 11 h 321"/>
                  <a:gd name="T78" fmla="*/ 5 w 221"/>
                  <a:gd name="T79" fmla="*/ 12 h 321"/>
                  <a:gd name="T80" fmla="*/ 6 w 221"/>
                  <a:gd name="T81" fmla="*/ 12 h 321"/>
                  <a:gd name="T82" fmla="*/ 6 w 221"/>
                  <a:gd name="T83" fmla="*/ 12 h 321"/>
                  <a:gd name="T84" fmla="*/ 7 w 221"/>
                  <a:gd name="T85" fmla="*/ 13 h 321"/>
                  <a:gd name="T86" fmla="*/ 7 w 221"/>
                  <a:gd name="T87" fmla="*/ 13 h 321"/>
                  <a:gd name="T88" fmla="*/ 8 w 221"/>
                  <a:gd name="T89" fmla="*/ 13 h 321"/>
                  <a:gd name="T90" fmla="*/ 8 w 221"/>
                  <a:gd name="T91" fmla="*/ 12 h 321"/>
                  <a:gd name="T92" fmla="*/ 9 w 221"/>
                  <a:gd name="T93" fmla="*/ 12 h 321"/>
                  <a:gd name="T94" fmla="*/ 9 w 221"/>
                  <a:gd name="T95" fmla="*/ 11 h 321"/>
                  <a:gd name="T96" fmla="*/ 9 w 221"/>
                  <a:gd name="T97" fmla="*/ 9 h 3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1"/>
                  <a:gd name="T148" fmla="*/ 0 h 321"/>
                  <a:gd name="T149" fmla="*/ 221 w 221"/>
                  <a:gd name="T150" fmla="*/ 321 h 3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1" h="321">
                    <a:moveTo>
                      <a:pt x="216" y="231"/>
                    </a:moveTo>
                    <a:lnTo>
                      <a:pt x="215" y="227"/>
                    </a:lnTo>
                    <a:lnTo>
                      <a:pt x="211" y="216"/>
                    </a:lnTo>
                    <a:lnTo>
                      <a:pt x="205" y="202"/>
                    </a:lnTo>
                    <a:lnTo>
                      <a:pt x="197" y="183"/>
                    </a:lnTo>
                    <a:lnTo>
                      <a:pt x="188" y="161"/>
                    </a:lnTo>
                    <a:lnTo>
                      <a:pt x="179" y="140"/>
                    </a:lnTo>
                    <a:lnTo>
                      <a:pt x="169" y="118"/>
                    </a:lnTo>
                    <a:lnTo>
                      <a:pt x="159" y="99"/>
                    </a:lnTo>
                    <a:lnTo>
                      <a:pt x="153" y="90"/>
                    </a:lnTo>
                    <a:lnTo>
                      <a:pt x="143" y="80"/>
                    </a:lnTo>
                    <a:lnTo>
                      <a:pt x="132" y="69"/>
                    </a:lnTo>
                    <a:lnTo>
                      <a:pt x="119" y="59"/>
                    </a:lnTo>
                    <a:lnTo>
                      <a:pt x="104" y="49"/>
                    </a:lnTo>
                    <a:lnTo>
                      <a:pt x="90" y="39"/>
                    </a:lnTo>
                    <a:lnTo>
                      <a:pt x="75" y="29"/>
                    </a:lnTo>
                    <a:lnTo>
                      <a:pt x="61" y="20"/>
                    </a:lnTo>
                    <a:lnTo>
                      <a:pt x="46" y="13"/>
                    </a:lnTo>
                    <a:lnTo>
                      <a:pt x="33" y="7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14" y="34"/>
                    </a:lnTo>
                    <a:lnTo>
                      <a:pt x="19" y="55"/>
                    </a:lnTo>
                    <a:lnTo>
                      <a:pt x="21" y="77"/>
                    </a:lnTo>
                    <a:lnTo>
                      <a:pt x="21" y="99"/>
                    </a:lnTo>
                    <a:lnTo>
                      <a:pt x="19" y="120"/>
                    </a:lnTo>
                    <a:lnTo>
                      <a:pt x="17" y="140"/>
                    </a:lnTo>
                    <a:lnTo>
                      <a:pt x="16" y="156"/>
                    </a:lnTo>
                    <a:lnTo>
                      <a:pt x="16" y="169"/>
                    </a:lnTo>
                    <a:lnTo>
                      <a:pt x="21" y="182"/>
                    </a:lnTo>
                    <a:lnTo>
                      <a:pt x="32" y="199"/>
                    </a:lnTo>
                    <a:lnTo>
                      <a:pt x="48" y="218"/>
                    </a:lnTo>
                    <a:lnTo>
                      <a:pt x="67" y="238"/>
                    </a:lnTo>
                    <a:lnTo>
                      <a:pt x="87" y="258"/>
                    </a:lnTo>
                    <a:lnTo>
                      <a:pt x="107" y="277"/>
                    </a:lnTo>
                    <a:lnTo>
                      <a:pt x="125" y="293"/>
                    </a:lnTo>
                    <a:lnTo>
                      <a:pt x="140" y="304"/>
                    </a:lnTo>
                    <a:lnTo>
                      <a:pt x="155" y="313"/>
                    </a:lnTo>
                    <a:lnTo>
                      <a:pt x="170" y="319"/>
                    </a:lnTo>
                    <a:lnTo>
                      <a:pt x="185" y="321"/>
                    </a:lnTo>
                    <a:lnTo>
                      <a:pt x="200" y="318"/>
                    </a:lnTo>
                    <a:lnTo>
                      <a:pt x="211" y="308"/>
                    </a:lnTo>
                    <a:lnTo>
                      <a:pt x="219" y="292"/>
                    </a:lnTo>
                    <a:lnTo>
                      <a:pt x="221" y="267"/>
                    </a:lnTo>
                    <a:lnTo>
                      <a:pt x="216" y="23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29" name="Freeform 142"/>
              <p:cNvSpPr>
                <a:spLocks/>
              </p:cNvSpPr>
              <p:nvPr/>
            </p:nvSpPr>
            <p:spPr bwMode="auto">
              <a:xfrm>
                <a:off x="5289" y="1327"/>
                <a:ext cx="42" cy="62"/>
              </a:xfrm>
              <a:custGeom>
                <a:avLst/>
                <a:gdLst>
                  <a:gd name="T0" fmla="*/ 8 w 207"/>
                  <a:gd name="T1" fmla="*/ 9 h 308"/>
                  <a:gd name="T2" fmla="*/ 8 w 207"/>
                  <a:gd name="T3" fmla="*/ 9 h 308"/>
                  <a:gd name="T4" fmla="*/ 8 w 207"/>
                  <a:gd name="T5" fmla="*/ 8 h 308"/>
                  <a:gd name="T6" fmla="*/ 8 w 207"/>
                  <a:gd name="T7" fmla="*/ 8 h 308"/>
                  <a:gd name="T8" fmla="*/ 8 w 207"/>
                  <a:gd name="T9" fmla="*/ 7 h 308"/>
                  <a:gd name="T10" fmla="*/ 7 w 207"/>
                  <a:gd name="T11" fmla="*/ 6 h 308"/>
                  <a:gd name="T12" fmla="*/ 7 w 207"/>
                  <a:gd name="T13" fmla="*/ 5 h 308"/>
                  <a:gd name="T14" fmla="*/ 6 w 207"/>
                  <a:gd name="T15" fmla="*/ 5 h 308"/>
                  <a:gd name="T16" fmla="*/ 6 w 207"/>
                  <a:gd name="T17" fmla="*/ 4 h 308"/>
                  <a:gd name="T18" fmla="*/ 6 w 207"/>
                  <a:gd name="T19" fmla="*/ 3 h 308"/>
                  <a:gd name="T20" fmla="*/ 5 w 207"/>
                  <a:gd name="T21" fmla="*/ 3 h 308"/>
                  <a:gd name="T22" fmla="*/ 5 w 207"/>
                  <a:gd name="T23" fmla="*/ 3 h 308"/>
                  <a:gd name="T24" fmla="*/ 5 w 207"/>
                  <a:gd name="T25" fmla="*/ 2 h 308"/>
                  <a:gd name="T26" fmla="*/ 4 w 207"/>
                  <a:gd name="T27" fmla="*/ 2 h 308"/>
                  <a:gd name="T28" fmla="*/ 3 w 207"/>
                  <a:gd name="T29" fmla="*/ 1 h 308"/>
                  <a:gd name="T30" fmla="*/ 3 w 207"/>
                  <a:gd name="T31" fmla="*/ 1 h 308"/>
                  <a:gd name="T32" fmla="*/ 2 w 207"/>
                  <a:gd name="T33" fmla="*/ 1 h 308"/>
                  <a:gd name="T34" fmla="*/ 2 w 207"/>
                  <a:gd name="T35" fmla="*/ 0 h 308"/>
                  <a:gd name="T36" fmla="*/ 1 w 207"/>
                  <a:gd name="T37" fmla="*/ 0 h 308"/>
                  <a:gd name="T38" fmla="*/ 1 w 207"/>
                  <a:gd name="T39" fmla="*/ 0 h 308"/>
                  <a:gd name="T40" fmla="*/ 0 w 207"/>
                  <a:gd name="T41" fmla="*/ 0 h 308"/>
                  <a:gd name="T42" fmla="*/ 0 w 207"/>
                  <a:gd name="T43" fmla="*/ 0 h 308"/>
                  <a:gd name="T44" fmla="*/ 0 w 207"/>
                  <a:gd name="T45" fmla="*/ 0 h 308"/>
                  <a:gd name="T46" fmla="*/ 0 w 207"/>
                  <a:gd name="T47" fmla="*/ 0 h 308"/>
                  <a:gd name="T48" fmla="*/ 0 w 207"/>
                  <a:gd name="T49" fmla="*/ 1 h 308"/>
                  <a:gd name="T50" fmla="*/ 1 w 207"/>
                  <a:gd name="T51" fmla="*/ 2 h 308"/>
                  <a:gd name="T52" fmla="*/ 1 w 207"/>
                  <a:gd name="T53" fmla="*/ 4 h 308"/>
                  <a:gd name="T54" fmla="*/ 1 w 207"/>
                  <a:gd name="T55" fmla="*/ 5 h 308"/>
                  <a:gd name="T56" fmla="*/ 1 w 207"/>
                  <a:gd name="T57" fmla="*/ 7 h 308"/>
                  <a:gd name="T58" fmla="*/ 1 w 207"/>
                  <a:gd name="T59" fmla="*/ 7 h 308"/>
                  <a:gd name="T60" fmla="*/ 1 w 207"/>
                  <a:gd name="T61" fmla="*/ 8 h 308"/>
                  <a:gd name="T62" fmla="*/ 2 w 207"/>
                  <a:gd name="T63" fmla="*/ 8 h 308"/>
                  <a:gd name="T64" fmla="*/ 3 w 207"/>
                  <a:gd name="T65" fmla="*/ 9 h 308"/>
                  <a:gd name="T66" fmla="*/ 3 w 207"/>
                  <a:gd name="T67" fmla="*/ 10 h 308"/>
                  <a:gd name="T68" fmla="*/ 4 w 207"/>
                  <a:gd name="T69" fmla="*/ 11 h 308"/>
                  <a:gd name="T70" fmla="*/ 5 w 207"/>
                  <a:gd name="T71" fmla="*/ 11 h 308"/>
                  <a:gd name="T72" fmla="*/ 5 w 207"/>
                  <a:gd name="T73" fmla="*/ 12 h 308"/>
                  <a:gd name="T74" fmla="*/ 6 w 207"/>
                  <a:gd name="T75" fmla="*/ 12 h 308"/>
                  <a:gd name="T76" fmla="*/ 6 w 207"/>
                  <a:gd name="T77" fmla="*/ 12 h 308"/>
                  <a:gd name="T78" fmla="*/ 7 w 207"/>
                  <a:gd name="T79" fmla="*/ 12 h 308"/>
                  <a:gd name="T80" fmla="*/ 8 w 207"/>
                  <a:gd name="T81" fmla="*/ 12 h 308"/>
                  <a:gd name="T82" fmla="*/ 8 w 207"/>
                  <a:gd name="T83" fmla="*/ 12 h 308"/>
                  <a:gd name="T84" fmla="*/ 9 w 207"/>
                  <a:gd name="T85" fmla="*/ 11 h 308"/>
                  <a:gd name="T86" fmla="*/ 9 w 207"/>
                  <a:gd name="T87" fmla="*/ 10 h 308"/>
                  <a:gd name="T88" fmla="*/ 8 w 207"/>
                  <a:gd name="T89" fmla="*/ 9 h 3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7"/>
                  <a:gd name="T136" fmla="*/ 0 h 308"/>
                  <a:gd name="T137" fmla="*/ 207 w 207"/>
                  <a:gd name="T138" fmla="*/ 308 h 3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7" h="308">
                    <a:moveTo>
                      <a:pt x="203" y="221"/>
                    </a:moveTo>
                    <a:lnTo>
                      <a:pt x="202" y="218"/>
                    </a:lnTo>
                    <a:lnTo>
                      <a:pt x="198" y="207"/>
                    </a:lnTo>
                    <a:lnTo>
                      <a:pt x="193" y="193"/>
                    </a:lnTo>
                    <a:lnTo>
                      <a:pt x="185" y="175"/>
                    </a:lnTo>
                    <a:lnTo>
                      <a:pt x="176" y="155"/>
                    </a:lnTo>
                    <a:lnTo>
                      <a:pt x="167" y="134"/>
                    </a:lnTo>
                    <a:lnTo>
                      <a:pt x="158" y="113"/>
                    </a:lnTo>
                    <a:lnTo>
                      <a:pt x="149" y="95"/>
                    </a:lnTo>
                    <a:lnTo>
                      <a:pt x="142" y="86"/>
                    </a:lnTo>
                    <a:lnTo>
                      <a:pt x="134" y="77"/>
                    </a:lnTo>
                    <a:lnTo>
                      <a:pt x="124" y="66"/>
                    </a:lnTo>
                    <a:lnTo>
                      <a:pt x="112" y="56"/>
                    </a:lnTo>
                    <a:lnTo>
                      <a:pt x="99" y="47"/>
                    </a:lnTo>
                    <a:lnTo>
                      <a:pt x="84" y="37"/>
                    </a:lnTo>
                    <a:lnTo>
                      <a:pt x="70" y="28"/>
                    </a:lnTo>
                    <a:lnTo>
                      <a:pt x="57" y="19"/>
                    </a:lnTo>
                    <a:lnTo>
                      <a:pt x="42" y="12"/>
                    </a:lnTo>
                    <a:lnTo>
                      <a:pt x="30" y="7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17" y="53"/>
                    </a:lnTo>
                    <a:lnTo>
                      <a:pt x="18" y="95"/>
                    </a:lnTo>
                    <a:lnTo>
                      <a:pt x="15" y="134"/>
                    </a:lnTo>
                    <a:lnTo>
                      <a:pt x="14" y="162"/>
                    </a:lnTo>
                    <a:lnTo>
                      <a:pt x="19" y="175"/>
                    </a:lnTo>
                    <a:lnTo>
                      <a:pt x="30" y="191"/>
                    </a:lnTo>
                    <a:lnTo>
                      <a:pt x="44" y="210"/>
                    </a:lnTo>
                    <a:lnTo>
                      <a:pt x="62" y="229"/>
                    </a:lnTo>
                    <a:lnTo>
                      <a:pt x="81" y="248"/>
                    </a:lnTo>
                    <a:lnTo>
                      <a:pt x="100" y="266"/>
                    </a:lnTo>
                    <a:lnTo>
                      <a:pt x="117" y="280"/>
                    </a:lnTo>
                    <a:lnTo>
                      <a:pt x="131" y="291"/>
                    </a:lnTo>
                    <a:lnTo>
                      <a:pt x="145" y="299"/>
                    </a:lnTo>
                    <a:lnTo>
                      <a:pt x="159" y="306"/>
                    </a:lnTo>
                    <a:lnTo>
                      <a:pt x="173" y="308"/>
                    </a:lnTo>
                    <a:lnTo>
                      <a:pt x="187" y="305"/>
                    </a:lnTo>
                    <a:lnTo>
                      <a:pt x="198" y="296"/>
                    </a:lnTo>
                    <a:lnTo>
                      <a:pt x="205" y="280"/>
                    </a:lnTo>
                    <a:lnTo>
                      <a:pt x="207" y="256"/>
                    </a:lnTo>
                    <a:lnTo>
                      <a:pt x="203" y="221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0" name="Freeform 143"/>
              <p:cNvSpPr>
                <a:spLocks/>
              </p:cNvSpPr>
              <p:nvPr/>
            </p:nvSpPr>
            <p:spPr bwMode="auto">
              <a:xfrm>
                <a:off x="5291" y="1329"/>
                <a:ext cx="39" cy="59"/>
              </a:xfrm>
              <a:custGeom>
                <a:avLst/>
                <a:gdLst>
                  <a:gd name="T0" fmla="*/ 8 w 194"/>
                  <a:gd name="T1" fmla="*/ 8 h 295"/>
                  <a:gd name="T2" fmla="*/ 8 w 194"/>
                  <a:gd name="T3" fmla="*/ 8 h 295"/>
                  <a:gd name="T4" fmla="*/ 7 w 194"/>
                  <a:gd name="T5" fmla="*/ 8 h 295"/>
                  <a:gd name="T6" fmla="*/ 7 w 194"/>
                  <a:gd name="T7" fmla="*/ 7 h 295"/>
                  <a:gd name="T8" fmla="*/ 7 w 194"/>
                  <a:gd name="T9" fmla="*/ 7 h 295"/>
                  <a:gd name="T10" fmla="*/ 7 w 194"/>
                  <a:gd name="T11" fmla="*/ 6 h 295"/>
                  <a:gd name="T12" fmla="*/ 6 w 194"/>
                  <a:gd name="T13" fmla="*/ 5 h 295"/>
                  <a:gd name="T14" fmla="*/ 6 w 194"/>
                  <a:gd name="T15" fmla="*/ 4 h 295"/>
                  <a:gd name="T16" fmla="*/ 6 w 194"/>
                  <a:gd name="T17" fmla="*/ 4 h 295"/>
                  <a:gd name="T18" fmla="*/ 5 w 194"/>
                  <a:gd name="T19" fmla="*/ 3 h 295"/>
                  <a:gd name="T20" fmla="*/ 5 w 194"/>
                  <a:gd name="T21" fmla="*/ 3 h 295"/>
                  <a:gd name="T22" fmla="*/ 5 w 194"/>
                  <a:gd name="T23" fmla="*/ 3 h 295"/>
                  <a:gd name="T24" fmla="*/ 4 w 194"/>
                  <a:gd name="T25" fmla="*/ 2 h 295"/>
                  <a:gd name="T26" fmla="*/ 4 w 194"/>
                  <a:gd name="T27" fmla="*/ 2 h 295"/>
                  <a:gd name="T28" fmla="*/ 3 w 194"/>
                  <a:gd name="T29" fmla="*/ 1 h 295"/>
                  <a:gd name="T30" fmla="*/ 3 w 194"/>
                  <a:gd name="T31" fmla="*/ 1 h 295"/>
                  <a:gd name="T32" fmla="*/ 2 w 194"/>
                  <a:gd name="T33" fmla="*/ 1 h 295"/>
                  <a:gd name="T34" fmla="*/ 2 w 194"/>
                  <a:gd name="T35" fmla="*/ 0 h 295"/>
                  <a:gd name="T36" fmla="*/ 1 w 194"/>
                  <a:gd name="T37" fmla="*/ 0 h 295"/>
                  <a:gd name="T38" fmla="*/ 1 w 194"/>
                  <a:gd name="T39" fmla="*/ 0 h 295"/>
                  <a:gd name="T40" fmla="*/ 0 w 194"/>
                  <a:gd name="T41" fmla="*/ 0 h 295"/>
                  <a:gd name="T42" fmla="*/ 0 w 194"/>
                  <a:gd name="T43" fmla="*/ 0 h 295"/>
                  <a:gd name="T44" fmla="*/ 0 w 194"/>
                  <a:gd name="T45" fmla="*/ 0 h 295"/>
                  <a:gd name="T46" fmla="*/ 0 w 194"/>
                  <a:gd name="T47" fmla="*/ 0 h 295"/>
                  <a:gd name="T48" fmla="*/ 0 w 194"/>
                  <a:gd name="T49" fmla="*/ 1 h 295"/>
                  <a:gd name="T50" fmla="*/ 1 w 194"/>
                  <a:gd name="T51" fmla="*/ 2 h 295"/>
                  <a:gd name="T52" fmla="*/ 1 w 194"/>
                  <a:gd name="T53" fmla="*/ 4 h 295"/>
                  <a:gd name="T54" fmla="*/ 1 w 194"/>
                  <a:gd name="T55" fmla="*/ 5 h 295"/>
                  <a:gd name="T56" fmla="*/ 0 w 194"/>
                  <a:gd name="T57" fmla="*/ 6 h 295"/>
                  <a:gd name="T58" fmla="*/ 1 w 194"/>
                  <a:gd name="T59" fmla="*/ 7 h 295"/>
                  <a:gd name="T60" fmla="*/ 1 w 194"/>
                  <a:gd name="T61" fmla="*/ 7 h 295"/>
                  <a:gd name="T62" fmla="*/ 2 w 194"/>
                  <a:gd name="T63" fmla="*/ 8 h 295"/>
                  <a:gd name="T64" fmla="*/ 2 w 194"/>
                  <a:gd name="T65" fmla="*/ 9 h 295"/>
                  <a:gd name="T66" fmla="*/ 3 w 194"/>
                  <a:gd name="T67" fmla="*/ 9 h 295"/>
                  <a:gd name="T68" fmla="*/ 4 w 194"/>
                  <a:gd name="T69" fmla="*/ 10 h 295"/>
                  <a:gd name="T70" fmla="*/ 4 w 194"/>
                  <a:gd name="T71" fmla="*/ 11 h 295"/>
                  <a:gd name="T72" fmla="*/ 5 w 194"/>
                  <a:gd name="T73" fmla="*/ 11 h 295"/>
                  <a:gd name="T74" fmla="*/ 5 w 194"/>
                  <a:gd name="T75" fmla="*/ 11 h 295"/>
                  <a:gd name="T76" fmla="*/ 6 w 194"/>
                  <a:gd name="T77" fmla="*/ 12 h 295"/>
                  <a:gd name="T78" fmla="*/ 7 w 194"/>
                  <a:gd name="T79" fmla="*/ 12 h 295"/>
                  <a:gd name="T80" fmla="*/ 7 w 194"/>
                  <a:gd name="T81" fmla="*/ 12 h 295"/>
                  <a:gd name="T82" fmla="*/ 7 w 194"/>
                  <a:gd name="T83" fmla="*/ 11 h 295"/>
                  <a:gd name="T84" fmla="*/ 8 w 194"/>
                  <a:gd name="T85" fmla="*/ 11 h 295"/>
                  <a:gd name="T86" fmla="*/ 8 w 194"/>
                  <a:gd name="T87" fmla="*/ 10 h 295"/>
                  <a:gd name="T88" fmla="*/ 8 w 194"/>
                  <a:gd name="T89" fmla="*/ 8 h 2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95"/>
                  <a:gd name="T137" fmla="*/ 194 w 194"/>
                  <a:gd name="T138" fmla="*/ 295 h 2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95">
                    <a:moveTo>
                      <a:pt x="190" y="212"/>
                    </a:moveTo>
                    <a:lnTo>
                      <a:pt x="189" y="209"/>
                    </a:lnTo>
                    <a:lnTo>
                      <a:pt x="185" y="199"/>
                    </a:lnTo>
                    <a:lnTo>
                      <a:pt x="179" y="185"/>
                    </a:lnTo>
                    <a:lnTo>
                      <a:pt x="173" y="168"/>
                    </a:lnTo>
                    <a:lnTo>
                      <a:pt x="165" y="148"/>
                    </a:lnTo>
                    <a:lnTo>
                      <a:pt x="157" y="129"/>
                    </a:lnTo>
                    <a:lnTo>
                      <a:pt x="148" y="108"/>
                    </a:lnTo>
                    <a:lnTo>
                      <a:pt x="139" y="91"/>
                    </a:lnTo>
                    <a:lnTo>
                      <a:pt x="132" y="83"/>
                    </a:lnTo>
                    <a:lnTo>
                      <a:pt x="125" y="74"/>
                    </a:lnTo>
                    <a:lnTo>
                      <a:pt x="115" y="65"/>
                    </a:lnTo>
                    <a:lnTo>
                      <a:pt x="104" y="54"/>
                    </a:lnTo>
                    <a:lnTo>
                      <a:pt x="92" y="45"/>
                    </a:lnTo>
                    <a:lnTo>
                      <a:pt x="78" y="36"/>
                    </a:lnTo>
                    <a:lnTo>
                      <a:pt x="65" y="27"/>
                    </a:lnTo>
                    <a:lnTo>
                      <a:pt x="52" y="20"/>
                    </a:lnTo>
                    <a:lnTo>
                      <a:pt x="38" y="12"/>
                    </a:lnTo>
                    <a:lnTo>
                      <a:pt x="27" y="7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15" y="51"/>
                    </a:lnTo>
                    <a:lnTo>
                      <a:pt x="16" y="92"/>
                    </a:lnTo>
                    <a:lnTo>
                      <a:pt x="13" y="129"/>
                    </a:lnTo>
                    <a:lnTo>
                      <a:pt x="12" y="156"/>
                    </a:lnTo>
                    <a:lnTo>
                      <a:pt x="17" y="168"/>
                    </a:lnTo>
                    <a:lnTo>
                      <a:pt x="26" y="183"/>
                    </a:lnTo>
                    <a:lnTo>
                      <a:pt x="40" y="200"/>
                    </a:lnTo>
                    <a:lnTo>
                      <a:pt x="57" y="219"/>
                    </a:lnTo>
                    <a:lnTo>
                      <a:pt x="75" y="237"/>
                    </a:lnTo>
                    <a:lnTo>
                      <a:pt x="93" y="255"/>
                    </a:lnTo>
                    <a:lnTo>
                      <a:pt x="109" y="269"/>
                    </a:lnTo>
                    <a:lnTo>
                      <a:pt x="122" y="279"/>
                    </a:lnTo>
                    <a:lnTo>
                      <a:pt x="135" y="287"/>
                    </a:lnTo>
                    <a:lnTo>
                      <a:pt x="148" y="292"/>
                    </a:lnTo>
                    <a:lnTo>
                      <a:pt x="162" y="295"/>
                    </a:lnTo>
                    <a:lnTo>
                      <a:pt x="174" y="292"/>
                    </a:lnTo>
                    <a:lnTo>
                      <a:pt x="186" y="284"/>
                    </a:lnTo>
                    <a:lnTo>
                      <a:pt x="192" y="269"/>
                    </a:lnTo>
                    <a:lnTo>
                      <a:pt x="194" y="244"/>
                    </a:lnTo>
                    <a:lnTo>
                      <a:pt x="190" y="212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1" name="Freeform 144"/>
              <p:cNvSpPr>
                <a:spLocks/>
              </p:cNvSpPr>
              <p:nvPr/>
            </p:nvSpPr>
            <p:spPr bwMode="auto">
              <a:xfrm>
                <a:off x="5293" y="1331"/>
                <a:ext cx="36" cy="56"/>
              </a:xfrm>
              <a:custGeom>
                <a:avLst/>
                <a:gdLst>
                  <a:gd name="T0" fmla="*/ 7 w 181"/>
                  <a:gd name="T1" fmla="*/ 8 h 281"/>
                  <a:gd name="T2" fmla="*/ 7 w 181"/>
                  <a:gd name="T3" fmla="*/ 8 h 281"/>
                  <a:gd name="T4" fmla="*/ 7 w 181"/>
                  <a:gd name="T5" fmla="*/ 8 h 281"/>
                  <a:gd name="T6" fmla="*/ 7 w 181"/>
                  <a:gd name="T7" fmla="*/ 7 h 281"/>
                  <a:gd name="T8" fmla="*/ 6 w 181"/>
                  <a:gd name="T9" fmla="*/ 6 h 281"/>
                  <a:gd name="T10" fmla="*/ 6 w 181"/>
                  <a:gd name="T11" fmla="*/ 6 h 281"/>
                  <a:gd name="T12" fmla="*/ 6 w 181"/>
                  <a:gd name="T13" fmla="*/ 5 h 281"/>
                  <a:gd name="T14" fmla="*/ 5 w 181"/>
                  <a:gd name="T15" fmla="*/ 4 h 281"/>
                  <a:gd name="T16" fmla="*/ 5 w 181"/>
                  <a:gd name="T17" fmla="*/ 3 h 281"/>
                  <a:gd name="T18" fmla="*/ 5 w 181"/>
                  <a:gd name="T19" fmla="*/ 3 h 281"/>
                  <a:gd name="T20" fmla="*/ 4 w 181"/>
                  <a:gd name="T21" fmla="*/ 2 h 281"/>
                  <a:gd name="T22" fmla="*/ 3 w 181"/>
                  <a:gd name="T23" fmla="*/ 1 h 281"/>
                  <a:gd name="T24" fmla="*/ 2 w 181"/>
                  <a:gd name="T25" fmla="*/ 1 h 281"/>
                  <a:gd name="T26" fmla="*/ 1 w 181"/>
                  <a:gd name="T27" fmla="*/ 0 h 281"/>
                  <a:gd name="T28" fmla="*/ 0 w 181"/>
                  <a:gd name="T29" fmla="*/ 0 h 281"/>
                  <a:gd name="T30" fmla="*/ 0 w 181"/>
                  <a:gd name="T31" fmla="*/ 0 h 281"/>
                  <a:gd name="T32" fmla="*/ 0 w 181"/>
                  <a:gd name="T33" fmla="*/ 1 h 281"/>
                  <a:gd name="T34" fmla="*/ 1 w 181"/>
                  <a:gd name="T35" fmla="*/ 2 h 281"/>
                  <a:gd name="T36" fmla="*/ 1 w 181"/>
                  <a:gd name="T37" fmla="*/ 3 h 281"/>
                  <a:gd name="T38" fmla="*/ 0 w 181"/>
                  <a:gd name="T39" fmla="*/ 5 h 281"/>
                  <a:gd name="T40" fmla="*/ 0 w 181"/>
                  <a:gd name="T41" fmla="*/ 6 h 281"/>
                  <a:gd name="T42" fmla="*/ 1 w 181"/>
                  <a:gd name="T43" fmla="*/ 6 h 281"/>
                  <a:gd name="T44" fmla="*/ 1 w 181"/>
                  <a:gd name="T45" fmla="*/ 7 h 281"/>
                  <a:gd name="T46" fmla="*/ 2 w 181"/>
                  <a:gd name="T47" fmla="*/ 8 h 281"/>
                  <a:gd name="T48" fmla="*/ 2 w 181"/>
                  <a:gd name="T49" fmla="*/ 8 h 281"/>
                  <a:gd name="T50" fmla="*/ 3 w 181"/>
                  <a:gd name="T51" fmla="*/ 9 h 281"/>
                  <a:gd name="T52" fmla="*/ 3 w 181"/>
                  <a:gd name="T53" fmla="*/ 10 h 281"/>
                  <a:gd name="T54" fmla="*/ 4 w 181"/>
                  <a:gd name="T55" fmla="*/ 10 h 281"/>
                  <a:gd name="T56" fmla="*/ 5 w 181"/>
                  <a:gd name="T57" fmla="*/ 11 h 281"/>
                  <a:gd name="T58" fmla="*/ 5 w 181"/>
                  <a:gd name="T59" fmla="*/ 11 h 281"/>
                  <a:gd name="T60" fmla="*/ 6 w 181"/>
                  <a:gd name="T61" fmla="*/ 11 h 281"/>
                  <a:gd name="T62" fmla="*/ 6 w 181"/>
                  <a:gd name="T63" fmla="*/ 11 h 281"/>
                  <a:gd name="T64" fmla="*/ 6 w 181"/>
                  <a:gd name="T65" fmla="*/ 11 h 281"/>
                  <a:gd name="T66" fmla="*/ 7 w 181"/>
                  <a:gd name="T67" fmla="*/ 11 h 281"/>
                  <a:gd name="T68" fmla="*/ 7 w 181"/>
                  <a:gd name="T69" fmla="*/ 10 h 281"/>
                  <a:gd name="T70" fmla="*/ 7 w 181"/>
                  <a:gd name="T71" fmla="*/ 9 h 281"/>
                  <a:gd name="T72" fmla="*/ 7 w 181"/>
                  <a:gd name="T73" fmla="*/ 8 h 2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1"/>
                  <a:gd name="T112" fmla="*/ 0 h 281"/>
                  <a:gd name="T113" fmla="*/ 181 w 181"/>
                  <a:gd name="T114" fmla="*/ 281 h 2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1" h="281">
                    <a:moveTo>
                      <a:pt x="177" y="203"/>
                    </a:moveTo>
                    <a:lnTo>
                      <a:pt x="176" y="200"/>
                    </a:lnTo>
                    <a:lnTo>
                      <a:pt x="172" y="190"/>
                    </a:lnTo>
                    <a:lnTo>
                      <a:pt x="167" y="177"/>
                    </a:lnTo>
                    <a:lnTo>
                      <a:pt x="161" y="161"/>
                    </a:lnTo>
                    <a:lnTo>
                      <a:pt x="154" y="142"/>
                    </a:lnTo>
                    <a:lnTo>
                      <a:pt x="146" y="123"/>
                    </a:lnTo>
                    <a:lnTo>
                      <a:pt x="138" y="105"/>
                    </a:lnTo>
                    <a:lnTo>
                      <a:pt x="130" y="87"/>
                    </a:lnTo>
                    <a:lnTo>
                      <a:pt x="117" y="70"/>
                    </a:lnTo>
                    <a:lnTo>
                      <a:pt x="97" y="51"/>
                    </a:lnTo>
                    <a:lnTo>
                      <a:pt x="73" y="34"/>
                    </a:lnTo>
                    <a:lnTo>
                      <a:pt x="49" y="18"/>
                    </a:lnTo>
                    <a:lnTo>
                      <a:pt x="26" y="6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" y="14"/>
                    </a:lnTo>
                    <a:lnTo>
                      <a:pt x="14" y="49"/>
                    </a:lnTo>
                    <a:lnTo>
                      <a:pt x="15" y="87"/>
                    </a:lnTo>
                    <a:lnTo>
                      <a:pt x="12" y="123"/>
                    </a:lnTo>
                    <a:lnTo>
                      <a:pt x="11" y="149"/>
                    </a:lnTo>
                    <a:lnTo>
                      <a:pt x="15" y="160"/>
                    </a:lnTo>
                    <a:lnTo>
                      <a:pt x="25" y="175"/>
                    </a:lnTo>
                    <a:lnTo>
                      <a:pt x="38" y="191"/>
                    </a:lnTo>
                    <a:lnTo>
                      <a:pt x="54" y="209"/>
                    </a:lnTo>
                    <a:lnTo>
                      <a:pt x="70" y="227"/>
                    </a:lnTo>
                    <a:lnTo>
                      <a:pt x="87" y="244"/>
                    </a:lnTo>
                    <a:lnTo>
                      <a:pt x="102" y="257"/>
                    </a:lnTo>
                    <a:lnTo>
                      <a:pt x="114" y="267"/>
                    </a:lnTo>
                    <a:lnTo>
                      <a:pt x="125" y="274"/>
                    </a:lnTo>
                    <a:lnTo>
                      <a:pt x="139" y="279"/>
                    </a:lnTo>
                    <a:lnTo>
                      <a:pt x="151" y="281"/>
                    </a:lnTo>
                    <a:lnTo>
                      <a:pt x="163" y="279"/>
                    </a:lnTo>
                    <a:lnTo>
                      <a:pt x="172" y="271"/>
                    </a:lnTo>
                    <a:lnTo>
                      <a:pt x="179" y="257"/>
                    </a:lnTo>
                    <a:lnTo>
                      <a:pt x="181" y="234"/>
                    </a:lnTo>
                    <a:lnTo>
                      <a:pt x="177" y="203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2" name="Freeform 145"/>
              <p:cNvSpPr>
                <a:spLocks/>
              </p:cNvSpPr>
              <p:nvPr/>
            </p:nvSpPr>
            <p:spPr bwMode="auto">
              <a:xfrm>
                <a:off x="5294" y="1332"/>
                <a:ext cx="34" cy="54"/>
              </a:xfrm>
              <a:custGeom>
                <a:avLst/>
                <a:gdLst>
                  <a:gd name="T0" fmla="*/ 7 w 169"/>
                  <a:gd name="T1" fmla="*/ 8 h 268"/>
                  <a:gd name="T2" fmla="*/ 7 w 169"/>
                  <a:gd name="T3" fmla="*/ 8 h 268"/>
                  <a:gd name="T4" fmla="*/ 6 w 169"/>
                  <a:gd name="T5" fmla="*/ 7 h 268"/>
                  <a:gd name="T6" fmla="*/ 6 w 169"/>
                  <a:gd name="T7" fmla="*/ 7 h 268"/>
                  <a:gd name="T8" fmla="*/ 6 w 169"/>
                  <a:gd name="T9" fmla="*/ 6 h 268"/>
                  <a:gd name="T10" fmla="*/ 6 w 169"/>
                  <a:gd name="T11" fmla="*/ 5 h 268"/>
                  <a:gd name="T12" fmla="*/ 5 w 169"/>
                  <a:gd name="T13" fmla="*/ 5 h 268"/>
                  <a:gd name="T14" fmla="*/ 5 w 169"/>
                  <a:gd name="T15" fmla="*/ 4 h 268"/>
                  <a:gd name="T16" fmla="*/ 5 w 169"/>
                  <a:gd name="T17" fmla="*/ 3 h 268"/>
                  <a:gd name="T18" fmla="*/ 4 w 169"/>
                  <a:gd name="T19" fmla="*/ 3 h 268"/>
                  <a:gd name="T20" fmla="*/ 4 w 169"/>
                  <a:gd name="T21" fmla="*/ 2 h 268"/>
                  <a:gd name="T22" fmla="*/ 3 w 169"/>
                  <a:gd name="T23" fmla="*/ 1 h 268"/>
                  <a:gd name="T24" fmla="*/ 2 w 169"/>
                  <a:gd name="T25" fmla="*/ 1 h 268"/>
                  <a:gd name="T26" fmla="*/ 1 w 169"/>
                  <a:gd name="T27" fmla="*/ 0 h 268"/>
                  <a:gd name="T28" fmla="*/ 0 w 169"/>
                  <a:gd name="T29" fmla="*/ 0 h 268"/>
                  <a:gd name="T30" fmla="*/ 0 w 169"/>
                  <a:gd name="T31" fmla="*/ 0 h 268"/>
                  <a:gd name="T32" fmla="*/ 0 w 169"/>
                  <a:gd name="T33" fmla="*/ 1 h 268"/>
                  <a:gd name="T34" fmla="*/ 1 w 169"/>
                  <a:gd name="T35" fmla="*/ 2 h 268"/>
                  <a:gd name="T36" fmla="*/ 1 w 169"/>
                  <a:gd name="T37" fmla="*/ 3 h 268"/>
                  <a:gd name="T38" fmla="*/ 0 w 169"/>
                  <a:gd name="T39" fmla="*/ 5 h 268"/>
                  <a:gd name="T40" fmla="*/ 0 w 169"/>
                  <a:gd name="T41" fmla="*/ 6 h 268"/>
                  <a:gd name="T42" fmla="*/ 1 w 169"/>
                  <a:gd name="T43" fmla="*/ 6 h 268"/>
                  <a:gd name="T44" fmla="*/ 1 w 169"/>
                  <a:gd name="T45" fmla="*/ 7 h 268"/>
                  <a:gd name="T46" fmla="*/ 1 w 169"/>
                  <a:gd name="T47" fmla="*/ 7 h 268"/>
                  <a:gd name="T48" fmla="*/ 2 w 169"/>
                  <a:gd name="T49" fmla="*/ 8 h 268"/>
                  <a:gd name="T50" fmla="*/ 3 w 169"/>
                  <a:gd name="T51" fmla="*/ 9 h 268"/>
                  <a:gd name="T52" fmla="*/ 3 w 169"/>
                  <a:gd name="T53" fmla="*/ 9 h 268"/>
                  <a:gd name="T54" fmla="*/ 4 w 169"/>
                  <a:gd name="T55" fmla="*/ 10 h 268"/>
                  <a:gd name="T56" fmla="*/ 4 w 169"/>
                  <a:gd name="T57" fmla="*/ 10 h 268"/>
                  <a:gd name="T58" fmla="*/ 5 w 169"/>
                  <a:gd name="T59" fmla="*/ 11 h 268"/>
                  <a:gd name="T60" fmla="*/ 5 w 169"/>
                  <a:gd name="T61" fmla="*/ 11 h 268"/>
                  <a:gd name="T62" fmla="*/ 6 w 169"/>
                  <a:gd name="T63" fmla="*/ 11 h 268"/>
                  <a:gd name="T64" fmla="*/ 6 w 169"/>
                  <a:gd name="T65" fmla="*/ 11 h 268"/>
                  <a:gd name="T66" fmla="*/ 6 w 169"/>
                  <a:gd name="T67" fmla="*/ 10 h 268"/>
                  <a:gd name="T68" fmla="*/ 7 w 169"/>
                  <a:gd name="T69" fmla="*/ 10 h 268"/>
                  <a:gd name="T70" fmla="*/ 7 w 169"/>
                  <a:gd name="T71" fmla="*/ 9 h 268"/>
                  <a:gd name="T72" fmla="*/ 7 w 169"/>
                  <a:gd name="T73" fmla="*/ 8 h 2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9"/>
                  <a:gd name="T112" fmla="*/ 0 h 268"/>
                  <a:gd name="T113" fmla="*/ 169 w 169"/>
                  <a:gd name="T114" fmla="*/ 268 h 2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9" h="268">
                    <a:moveTo>
                      <a:pt x="164" y="194"/>
                    </a:moveTo>
                    <a:lnTo>
                      <a:pt x="163" y="191"/>
                    </a:lnTo>
                    <a:lnTo>
                      <a:pt x="160" y="182"/>
                    </a:lnTo>
                    <a:lnTo>
                      <a:pt x="156" y="169"/>
                    </a:lnTo>
                    <a:lnTo>
                      <a:pt x="150" y="154"/>
                    </a:lnTo>
                    <a:lnTo>
                      <a:pt x="143" y="135"/>
                    </a:lnTo>
                    <a:lnTo>
                      <a:pt x="136" y="117"/>
                    </a:lnTo>
                    <a:lnTo>
                      <a:pt x="129" y="100"/>
                    </a:lnTo>
                    <a:lnTo>
                      <a:pt x="121" y="83"/>
                    </a:lnTo>
                    <a:lnTo>
                      <a:pt x="108" y="67"/>
                    </a:lnTo>
                    <a:lnTo>
                      <a:pt x="90" y="50"/>
                    </a:lnTo>
                    <a:lnTo>
                      <a:pt x="67" y="32"/>
                    </a:lnTo>
                    <a:lnTo>
                      <a:pt x="45" y="18"/>
                    </a:lnTo>
                    <a:lnTo>
                      <a:pt x="23" y="7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3" y="46"/>
                    </a:lnTo>
                    <a:lnTo>
                      <a:pt x="14" y="83"/>
                    </a:lnTo>
                    <a:lnTo>
                      <a:pt x="11" y="118"/>
                    </a:lnTo>
                    <a:lnTo>
                      <a:pt x="11" y="143"/>
                    </a:lnTo>
                    <a:lnTo>
                      <a:pt x="15" y="154"/>
                    </a:lnTo>
                    <a:lnTo>
                      <a:pt x="23" y="167"/>
                    </a:lnTo>
                    <a:lnTo>
                      <a:pt x="36" y="183"/>
                    </a:lnTo>
                    <a:lnTo>
                      <a:pt x="50" y="200"/>
                    </a:lnTo>
                    <a:lnTo>
                      <a:pt x="65" y="216"/>
                    </a:lnTo>
                    <a:lnTo>
                      <a:pt x="81" y="233"/>
                    </a:lnTo>
                    <a:lnTo>
                      <a:pt x="95" y="245"/>
                    </a:lnTo>
                    <a:lnTo>
                      <a:pt x="106" y="255"/>
                    </a:lnTo>
                    <a:lnTo>
                      <a:pt x="117" y="262"/>
                    </a:lnTo>
                    <a:lnTo>
                      <a:pt x="129" y="266"/>
                    </a:lnTo>
                    <a:lnTo>
                      <a:pt x="141" y="268"/>
                    </a:lnTo>
                    <a:lnTo>
                      <a:pt x="152" y="266"/>
                    </a:lnTo>
                    <a:lnTo>
                      <a:pt x="161" y="259"/>
                    </a:lnTo>
                    <a:lnTo>
                      <a:pt x="167" y="245"/>
                    </a:lnTo>
                    <a:lnTo>
                      <a:pt x="169" y="223"/>
                    </a:lnTo>
                    <a:lnTo>
                      <a:pt x="164" y="194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3" name="Freeform 146"/>
              <p:cNvSpPr>
                <a:spLocks/>
              </p:cNvSpPr>
              <p:nvPr/>
            </p:nvSpPr>
            <p:spPr bwMode="auto">
              <a:xfrm>
                <a:off x="5296" y="1334"/>
                <a:ext cx="31" cy="51"/>
              </a:xfrm>
              <a:custGeom>
                <a:avLst/>
                <a:gdLst>
                  <a:gd name="T0" fmla="*/ 6 w 155"/>
                  <a:gd name="T1" fmla="*/ 7 h 253"/>
                  <a:gd name="T2" fmla="*/ 6 w 155"/>
                  <a:gd name="T3" fmla="*/ 7 h 253"/>
                  <a:gd name="T4" fmla="*/ 6 w 155"/>
                  <a:gd name="T5" fmla="*/ 7 h 253"/>
                  <a:gd name="T6" fmla="*/ 6 w 155"/>
                  <a:gd name="T7" fmla="*/ 6 h 253"/>
                  <a:gd name="T8" fmla="*/ 6 w 155"/>
                  <a:gd name="T9" fmla="*/ 6 h 253"/>
                  <a:gd name="T10" fmla="*/ 5 w 155"/>
                  <a:gd name="T11" fmla="*/ 5 h 253"/>
                  <a:gd name="T12" fmla="*/ 5 w 155"/>
                  <a:gd name="T13" fmla="*/ 4 h 253"/>
                  <a:gd name="T14" fmla="*/ 5 w 155"/>
                  <a:gd name="T15" fmla="*/ 4 h 253"/>
                  <a:gd name="T16" fmla="*/ 4 w 155"/>
                  <a:gd name="T17" fmla="*/ 3 h 253"/>
                  <a:gd name="T18" fmla="*/ 4 w 155"/>
                  <a:gd name="T19" fmla="*/ 2 h 253"/>
                  <a:gd name="T20" fmla="*/ 3 w 155"/>
                  <a:gd name="T21" fmla="*/ 2 h 253"/>
                  <a:gd name="T22" fmla="*/ 3 w 155"/>
                  <a:gd name="T23" fmla="*/ 1 h 253"/>
                  <a:gd name="T24" fmla="*/ 2 w 155"/>
                  <a:gd name="T25" fmla="*/ 1 h 253"/>
                  <a:gd name="T26" fmla="*/ 1 w 155"/>
                  <a:gd name="T27" fmla="*/ 0 h 253"/>
                  <a:gd name="T28" fmla="*/ 0 w 155"/>
                  <a:gd name="T29" fmla="*/ 0 h 253"/>
                  <a:gd name="T30" fmla="*/ 0 w 155"/>
                  <a:gd name="T31" fmla="*/ 0 h 253"/>
                  <a:gd name="T32" fmla="*/ 0 w 155"/>
                  <a:gd name="T33" fmla="*/ 0 h 253"/>
                  <a:gd name="T34" fmla="*/ 0 w 155"/>
                  <a:gd name="T35" fmla="*/ 2 h 253"/>
                  <a:gd name="T36" fmla="*/ 1 w 155"/>
                  <a:gd name="T37" fmla="*/ 3 h 253"/>
                  <a:gd name="T38" fmla="*/ 0 w 155"/>
                  <a:gd name="T39" fmla="*/ 4 h 253"/>
                  <a:gd name="T40" fmla="*/ 0 w 155"/>
                  <a:gd name="T41" fmla="*/ 5 h 253"/>
                  <a:gd name="T42" fmla="*/ 1 w 155"/>
                  <a:gd name="T43" fmla="*/ 6 h 253"/>
                  <a:gd name="T44" fmla="*/ 1 w 155"/>
                  <a:gd name="T45" fmla="*/ 6 h 253"/>
                  <a:gd name="T46" fmla="*/ 1 w 155"/>
                  <a:gd name="T47" fmla="*/ 7 h 253"/>
                  <a:gd name="T48" fmla="*/ 2 w 155"/>
                  <a:gd name="T49" fmla="*/ 8 h 253"/>
                  <a:gd name="T50" fmla="*/ 2 w 155"/>
                  <a:gd name="T51" fmla="*/ 8 h 253"/>
                  <a:gd name="T52" fmla="*/ 3 w 155"/>
                  <a:gd name="T53" fmla="*/ 9 h 253"/>
                  <a:gd name="T54" fmla="*/ 4 w 155"/>
                  <a:gd name="T55" fmla="*/ 9 h 253"/>
                  <a:gd name="T56" fmla="*/ 4 w 155"/>
                  <a:gd name="T57" fmla="*/ 10 h 253"/>
                  <a:gd name="T58" fmla="*/ 4 w 155"/>
                  <a:gd name="T59" fmla="*/ 10 h 253"/>
                  <a:gd name="T60" fmla="*/ 5 w 155"/>
                  <a:gd name="T61" fmla="*/ 10 h 253"/>
                  <a:gd name="T62" fmla="*/ 5 w 155"/>
                  <a:gd name="T63" fmla="*/ 10 h 253"/>
                  <a:gd name="T64" fmla="*/ 6 w 155"/>
                  <a:gd name="T65" fmla="*/ 10 h 253"/>
                  <a:gd name="T66" fmla="*/ 6 w 155"/>
                  <a:gd name="T67" fmla="*/ 10 h 253"/>
                  <a:gd name="T68" fmla="*/ 6 w 155"/>
                  <a:gd name="T69" fmla="*/ 9 h 253"/>
                  <a:gd name="T70" fmla="*/ 6 w 155"/>
                  <a:gd name="T71" fmla="*/ 8 h 253"/>
                  <a:gd name="T72" fmla="*/ 6 w 155"/>
                  <a:gd name="T73" fmla="*/ 7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253"/>
                  <a:gd name="T113" fmla="*/ 155 w 155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253">
                    <a:moveTo>
                      <a:pt x="152" y="182"/>
                    </a:moveTo>
                    <a:lnTo>
                      <a:pt x="151" y="179"/>
                    </a:lnTo>
                    <a:lnTo>
                      <a:pt x="148" y="170"/>
                    </a:lnTo>
                    <a:lnTo>
                      <a:pt x="144" y="158"/>
                    </a:lnTo>
                    <a:lnTo>
                      <a:pt x="139" y="144"/>
                    </a:lnTo>
                    <a:lnTo>
                      <a:pt x="133" y="127"/>
                    </a:lnTo>
                    <a:lnTo>
                      <a:pt x="126" y="110"/>
                    </a:lnTo>
                    <a:lnTo>
                      <a:pt x="119" y="93"/>
                    </a:lnTo>
                    <a:lnTo>
                      <a:pt x="112" y="77"/>
                    </a:lnTo>
                    <a:lnTo>
                      <a:pt x="100" y="62"/>
                    </a:lnTo>
                    <a:lnTo>
                      <a:pt x="84" y="46"/>
                    </a:lnTo>
                    <a:lnTo>
                      <a:pt x="63" y="29"/>
                    </a:lnTo>
                    <a:lnTo>
                      <a:pt x="42" y="15"/>
                    </a:lnTo>
                    <a:lnTo>
                      <a:pt x="23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12" y="43"/>
                    </a:lnTo>
                    <a:lnTo>
                      <a:pt x="13" y="78"/>
                    </a:lnTo>
                    <a:lnTo>
                      <a:pt x="10" y="110"/>
                    </a:lnTo>
                    <a:lnTo>
                      <a:pt x="10" y="134"/>
                    </a:lnTo>
                    <a:lnTo>
                      <a:pt x="14" y="144"/>
                    </a:lnTo>
                    <a:lnTo>
                      <a:pt x="22" y="157"/>
                    </a:lnTo>
                    <a:lnTo>
                      <a:pt x="33" y="172"/>
                    </a:lnTo>
                    <a:lnTo>
                      <a:pt x="46" y="188"/>
                    </a:lnTo>
                    <a:lnTo>
                      <a:pt x="60" y="204"/>
                    </a:lnTo>
                    <a:lnTo>
                      <a:pt x="75" y="218"/>
                    </a:lnTo>
                    <a:lnTo>
                      <a:pt x="88" y="231"/>
                    </a:lnTo>
                    <a:lnTo>
                      <a:pt x="98" y="240"/>
                    </a:lnTo>
                    <a:lnTo>
                      <a:pt x="108" y="247"/>
                    </a:lnTo>
                    <a:lnTo>
                      <a:pt x="120" y="251"/>
                    </a:lnTo>
                    <a:lnTo>
                      <a:pt x="131" y="253"/>
                    </a:lnTo>
                    <a:lnTo>
                      <a:pt x="141" y="251"/>
                    </a:lnTo>
                    <a:lnTo>
                      <a:pt x="149" y="244"/>
                    </a:lnTo>
                    <a:lnTo>
                      <a:pt x="154" y="231"/>
                    </a:lnTo>
                    <a:lnTo>
                      <a:pt x="155" y="210"/>
                    </a:lnTo>
                    <a:lnTo>
                      <a:pt x="152" y="182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4" name="Freeform 147"/>
              <p:cNvSpPr>
                <a:spLocks/>
              </p:cNvSpPr>
              <p:nvPr/>
            </p:nvSpPr>
            <p:spPr bwMode="auto">
              <a:xfrm>
                <a:off x="5298" y="1336"/>
                <a:ext cx="28" cy="48"/>
              </a:xfrm>
              <a:custGeom>
                <a:avLst/>
                <a:gdLst>
                  <a:gd name="T0" fmla="*/ 5 w 142"/>
                  <a:gd name="T1" fmla="*/ 7 h 240"/>
                  <a:gd name="T2" fmla="*/ 5 w 142"/>
                  <a:gd name="T3" fmla="*/ 7 h 240"/>
                  <a:gd name="T4" fmla="*/ 5 w 142"/>
                  <a:gd name="T5" fmla="*/ 6 h 240"/>
                  <a:gd name="T6" fmla="*/ 5 w 142"/>
                  <a:gd name="T7" fmla="*/ 6 h 240"/>
                  <a:gd name="T8" fmla="*/ 5 w 142"/>
                  <a:gd name="T9" fmla="*/ 5 h 240"/>
                  <a:gd name="T10" fmla="*/ 5 w 142"/>
                  <a:gd name="T11" fmla="*/ 5 h 240"/>
                  <a:gd name="T12" fmla="*/ 5 w 142"/>
                  <a:gd name="T13" fmla="*/ 4 h 240"/>
                  <a:gd name="T14" fmla="*/ 4 w 142"/>
                  <a:gd name="T15" fmla="*/ 4 h 240"/>
                  <a:gd name="T16" fmla="*/ 4 w 142"/>
                  <a:gd name="T17" fmla="*/ 3 h 240"/>
                  <a:gd name="T18" fmla="*/ 4 w 142"/>
                  <a:gd name="T19" fmla="*/ 2 h 240"/>
                  <a:gd name="T20" fmla="*/ 3 w 142"/>
                  <a:gd name="T21" fmla="*/ 2 h 240"/>
                  <a:gd name="T22" fmla="*/ 2 w 142"/>
                  <a:gd name="T23" fmla="*/ 1 h 240"/>
                  <a:gd name="T24" fmla="*/ 1 w 142"/>
                  <a:gd name="T25" fmla="*/ 1 h 240"/>
                  <a:gd name="T26" fmla="*/ 1 w 142"/>
                  <a:gd name="T27" fmla="*/ 0 h 240"/>
                  <a:gd name="T28" fmla="*/ 0 w 142"/>
                  <a:gd name="T29" fmla="*/ 0 h 240"/>
                  <a:gd name="T30" fmla="*/ 0 w 142"/>
                  <a:gd name="T31" fmla="*/ 0 h 240"/>
                  <a:gd name="T32" fmla="*/ 0 w 142"/>
                  <a:gd name="T33" fmla="*/ 0 h 240"/>
                  <a:gd name="T34" fmla="*/ 0 w 142"/>
                  <a:gd name="T35" fmla="*/ 2 h 240"/>
                  <a:gd name="T36" fmla="*/ 1 w 142"/>
                  <a:gd name="T37" fmla="*/ 3 h 240"/>
                  <a:gd name="T38" fmla="*/ 0 w 142"/>
                  <a:gd name="T39" fmla="*/ 4 h 240"/>
                  <a:gd name="T40" fmla="*/ 0 w 142"/>
                  <a:gd name="T41" fmla="*/ 5 h 240"/>
                  <a:gd name="T42" fmla="*/ 1 w 142"/>
                  <a:gd name="T43" fmla="*/ 5 h 240"/>
                  <a:gd name="T44" fmla="*/ 1 w 142"/>
                  <a:gd name="T45" fmla="*/ 6 h 240"/>
                  <a:gd name="T46" fmla="*/ 1 w 142"/>
                  <a:gd name="T47" fmla="*/ 7 h 240"/>
                  <a:gd name="T48" fmla="*/ 2 w 142"/>
                  <a:gd name="T49" fmla="*/ 7 h 240"/>
                  <a:gd name="T50" fmla="*/ 2 w 142"/>
                  <a:gd name="T51" fmla="*/ 8 h 240"/>
                  <a:gd name="T52" fmla="*/ 3 w 142"/>
                  <a:gd name="T53" fmla="*/ 8 h 240"/>
                  <a:gd name="T54" fmla="*/ 3 w 142"/>
                  <a:gd name="T55" fmla="*/ 9 h 240"/>
                  <a:gd name="T56" fmla="*/ 4 w 142"/>
                  <a:gd name="T57" fmla="*/ 9 h 240"/>
                  <a:gd name="T58" fmla="*/ 4 w 142"/>
                  <a:gd name="T59" fmla="*/ 9 h 240"/>
                  <a:gd name="T60" fmla="*/ 4 w 142"/>
                  <a:gd name="T61" fmla="*/ 10 h 240"/>
                  <a:gd name="T62" fmla="*/ 5 w 142"/>
                  <a:gd name="T63" fmla="*/ 10 h 240"/>
                  <a:gd name="T64" fmla="*/ 5 w 142"/>
                  <a:gd name="T65" fmla="*/ 10 h 240"/>
                  <a:gd name="T66" fmla="*/ 5 w 142"/>
                  <a:gd name="T67" fmla="*/ 9 h 240"/>
                  <a:gd name="T68" fmla="*/ 6 w 142"/>
                  <a:gd name="T69" fmla="*/ 9 h 240"/>
                  <a:gd name="T70" fmla="*/ 6 w 142"/>
                  <a:gd name="T71" fmla="*/ 8 h 240"/>
                  <a:gd name="T72" fmla="*/ 5 w 142"/>
                  <a:gd name="T73" fmla="*/ 7 h 2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2"/>
                  <a:gd name="T112" fmla="*/ 0 h 240"/>
                  <a:gd name="T113" fmla="*/ 142 w 142"/>
                  <a:gd name="T114" fmla="*/ 240 h 2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2" h="240">
                    <a:moveTo>
                      <a:pt x="139" y="173"/>
                    </a:moveTo>
                    <a:lnTo>
                      <a:pt x="138" y="170"/>
                    </a:lnTo>
                    <a:lnTo>
                      <a:pt x="136" y="162"/>
                    </a:lnTo>
                    <a:lnTo>
                      <a:pt x="132" y="151"/>
                    </a:lnTo>
                    <a:lnTo>
                      <a:pt x="127" y="137"/>
                    </a:lnTo>
                    <a:lnTo>
                      <a:pt x="122" y="122"/>
                    </a:lnTo>
                    <a:lnTo>
                      <a:pt x="116" y="104"/>
                    </a:lnTo>
                    <a:lnTo>
                      <a:pt x="109" y="89"/>
                    </a:lnTo>
                    <a:lnTo>
                      <a:pt x="103" y="73"/>
                    </a:lnTo>
                    <a:lnTo>
                      <a:pt x="92" y="59"/>
                    </a:lnTo>
                    <a:lnTo>
                      <a:pt x="77" y="43"/>
                    </a:lnTo>
                    <a:lnTo>
                      <a:pt x="58" y="28"/>
                    </a:lnTo>
                    <a:lnTo>
                      <a:pt x="38" y="14"/>
                    </a:lnTo>
                    <a:lnTo>
                      <a:pt x="21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12" y="41"/>
                    </a:lnTo>
                    <a:lnTo>
                      <a:pt x="13" y="74"/>
                    </a:lnTo>
                    <a:lnTo>
                      <a:pt x="10" y="104"/>
                    </a:lnTo>
                    <a:lnTo>
                      <a:pt x="10" y="127"/>
                    </a:lnTo>
                    <a:lnTo>
                      <a:pt x="13" y="137"/>
                    </a:lnTo>
                    <a:lnTo>
                      <a:pt x="21" y="149"/>
                    </a:lnTo>
                    <a:lnTo>
                      <a:pt x="31" y="163"/>
                    </a:lnTo>
                    <a:lnTo>
                      <a:pt x="42" y="179"/>
                    </a:lnTo>
                    <a:lnTo>
                      <a:pt x="55" y="193"/>
                    </a:lnTo>
                    <a:lnTo>
                      <a:pt x="69" y="207"/>
                    </a:lnTo>
                    <a:lnTo>
                      <a:pt x="80" y="219"/>
                    </a:lnTo>
                    <a:lnTo>
                      <a:pt x="90" y="228"/>
                    </a:lnTo>
                    <a:lnTo>
                      <a:pt x="99" y="234"/>
                    </a:lnTo>
                    <a:lnTo>
                      <a:pt x="110" y="239"/>
                    </a:lnTo>
                    <a:lnTo>
                      <a:pt x="120" y="240"/>
                    </a:lnTo>
                    <a:lnTo>
                      <a:pt x="129" y="238"/>
                    </a:lnTo>
                    <a:lnTo>
                      <a:pt x="136" y="232"/>
                    </a:lnTo>
                    <a:lnTo>
                      <a:pt x="141" y="220"/>
                    </a:lnTo>
                    <a:lnTo>
                      <a:pt x="142" y="200"/>
                    </a:lnTo>
                    <a:lnTo>
                      <a:pt x="139" y="173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5" name="Freeform 148"/>
              <p:cNvSpPr>
                <a:spLocks/>
              </p:cNvSpPr>
              <p:nvPr/>
            </p:nvSpPr>
            <p:spPr bwMode="auto">
              <a:xfrm>
                <a:off x="5405" y="1356"/>
                <a:ext cx="53" cy="74"/>
              </a:xfrm>
              <a:custGeom>
                <a:avLst/>
                <a:gdLst>
                  <a:gd name="T0" fmla="*/ 11 w 262"/>
                  <a:gd name="T1" fmla="*/ 11 h 370"/>
                  <a:gd name="T2" fmla="*/ 11 w 262"/>
                  <a:gd name="T3" fmla="*/ 11 h 370"/>
                  <a:gd name="T4" fmla="*/ 11 w 262"/>
                  <a:gd name="T5" fmla="*/ 11 h 370"/>
                  <a:gd name="T6" fmla="*/ 10 w 262"/>
                  <a:gd name="T7" fmla="*/ 10 h 370"/>
                  <a:gd name="T8" fmla="*/ 10 w 262"/>
                  <a:gd name="T9" fmla="*/ 9 h 370"/>
                  <a:gd name="T10" fmla="*/ 10 w 262"/>
                  <a:gd name="T11" fmla="*/ 8 h 370"/>
                  <a:gd name="T12" fmla="*/ 9 w 262"/>
                  <a:gd name="T13" fmla="*/ 7 h 370"/>
                  <a:gd name="T14" fmla="*/ 9 w 262"/>
                  <a:gd name="T15" fmla="*/ 6 h 370"/>
                  <a:gd name="T16" fmla="*/ 8 w 262"/>
                  <a:gd name="T17" fmla="*/ 5 h 370"/>
                  <a:gd name="T18" fmla="*/ 8 w 262"/>
                  <a:gd name="T19" fmla="*/ 5 h 370"/>
                  <a:gd name="T20" fmla="*/ 8 w 262"/>
                  <a:gd name="T21" fmla="*/ 4 h 370"/>
                  <a:gd name="T22" fmla="*/ 7 w 262"/>
                  <a:gd name="T23" fmla="*/ 4 h 370"/>
                  <a:gd name="T24" fmla="*/ 6 w 262"/>
                  <a:gd name="T25" fmla="*/ 3 h 370"/>
                  <a:gd name="T26" fmla="*/ 6 w 262"/>
                  <a:gd name="T27" fmla="*/ 3 h 370"/>
                  <a:gd name="T28" fmla="*/ 5 w 262"/>
                  <a:gd name="T29" fmla="*/ 2 h 370"/>
                  <a:gd name="T30" fmla="*/ 4 w 262"/>
                  <a:gd name="T31" fmla="*/ 2 h 370"/>
                  <a:gd name="T32" fmla="*/ 3 w 262"/>
                  <a:gd name="T33" fmla="*/ 1 h 370"/>
                  <a:gd name="T34" fmla="*/ 3 w 262"/>
                  <a:gd name="T35" fmla="*/ 1 h 370"/>
                  <a:gd name="T36" fmla="*/ 2 w 262"/>
                  <a:gd name="T37" fmla="*/ 1 h 370"/>
                  <a:gd name="T38" fmla="*/ 1 w 262"/>
                  <a:gd name="T39" fmla="*/ 0 h 370"/>
                  <a:gd name="T40" fmla="*/ 1 w 262"/>
                  <a:gd name="T41" fmla="*/ 0 h 370"/>
                  <a:gd name="T42" fmla="*/ 1 w 262"/>
                  <a:gd name="T43" fmla="*/ 0 h 370"/>
                  <a:gd name="T44" fmla="*/ 0 w 262"/>
                  <a:gd name="T45" fmla="*/ 0 h 370"/>
                  <a:gd name="T46" fmla="*/ 0 w 262"/>
                  <a:gd name="T47" fmla="*/ 0 h 370"/>
                  <a:gd name="T48" fmla="*/ 0 w 262"/>
                  <a:gd name="T49" fmla="*/ 1 h 370"/>
                  <a:gd name="T50" fmla="*/ 1 w 262"/>
                  <a:gd name="T51" fmla="*/ 2 h 370"/>
                  <a:gd name="T52" fmla="*/ 1 w 262"/>
                  <a:gd name="T53" fmla="*/ 2 h 370"/>
                  <a:gd name="T54" fmla="*/ 1 w 262"/>
                  <a:gd name="T55" fmla="*/ 3 h 370"/>
                  <a:gd name="T56" fmla="*/ 1 w 262"/>
                  <a:gd name="T57" fmla="*/ 4 h 370"/>
                  <a:gd name="T58" fmla="*/ 0 w 262"/>
                  <a:gd name="T59" fmla="*/ 5 h 370"/>
                  <a:gd name="T60" fmla="*/ 0 w 262"/>
                  <a:gd name="T61" fmla="*/ 6 h 370"/>
                  <a:gd name="T62" fmla="*/ 0 w 262"/>
                  <a:gd name="T63" fmla="*/ 7 h 370"/>
                  <a:gd name="T64" fmla="*/ 0 w 262"/>
                  <a:gd name="T65" fmla="*/ 7 h 370"/>
                  <a:gd name="T66" fmla="*/ 0 w 262"/>
                  <a:gd name="T67" fmla="*/ 8 h 370"/>
                  <a:gd name="T68" fmla="*/ 1 w 262"/>
                  <a:gd name="T69" fmla="*/ 9 h 370"/>
                  <a:gd name="T70" fmla="*/ 1 w 262"/>
                  <a:gd name="T71" fmla="*/ 9 h 370"/>
                  <a:gd name="T72" fmla="*/ 2 w 262"/>
                  <a:gd name="T73" fmla="*/ 10 h 370"/>
                  <a:gd name="T74" fmla="*/ 3 w 262"/>
                  <a:gd name="T75" fmla="*/ 11 h 370"/>
                  <a:gd name="T76" fmla="*/ 4 w 262"/>
                  <a:gd name="T77" fmla="*/ 12 h 370"/>
                  <a:gd name="T78" fmla="*/ 5 w 262"/>
                  <a:gd name="T79" fmla="*/ 13 h 370"/>
                  <a:gd name="T80" fmla="*/ 6 w 262"/>
                  <a:gd name="T81" fmla="*/ 14 h 370"/>
                  <a:gd name="T82" fmla="*/ 7 w 262"/>
                  <a:gd name="T83" fmla="*/ 14 h 370"/>
                  <a:gd name="T84" fmla="*/ 7 w 262"/>
                  <a:gd name="T85" fmla="*/ 15 h 370"/>
                  <a:gd name="T86" fmla="*/ 8 w 262"/>
                  <a:gd name="T87" fmla="*/ 15 h 370"/>
                  <a:gd name="T88" fmla="*/ 9 w 262"/>
                  <a:gd name="T89" fmla="*/ 15 h 370"/>
                  <a:gd name="T90" fmla="*/ 10 w 262"/>
                  <a:gd name="T91" fmla="*/ 15 h 370"/>
                  <a:gd name="T92" fmla="*/ 10 w 262"/>
                  <a:gd name="T93" fmla="*/ 14 h 370"/>
                  <a:gd name="T94" fmla="*/ 11 w 262"/>
                  <a:gd name="T95" fmla="*/ 13 h 370"/>
                  <a:gd name="T96" fmla="*/ 11 w 262"/>
                  <a:gd name="T97" fmla="*/ 11 h 3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2"/>
                  <a:gd name="T148" fmla="*/ 0 h 370"/>
                  <a:gd name="T149" fmla="*/ 262 w 262"/>
                  <a:gd name="T150" fmla="*/ 370 h 3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2" h="370">
                    <a:moveTo>
                      <a:pt x="260" y="284"/>
                    </a:moveTo>
                    <a:lnTo>
                      <a:pt x="259" y="280"/>
                    </a:lnTo>
                    <a:lnTo>
                      <a:pt x="255" y="269"/>
                    </a:lnTo>
                    <a:lnTo>
                      <a:pt x="250" y="251"/>
                    </a:lnTo>
                    <a:lnTo>
                      <a:pt x="243" y="231"/>
                    </a:lnTo>
                    <a:lnTo>
                      <a:pt x="235" y="208"/>
                    </a:lnTo>
                    <a:lnTo>
                      <a:pt x="225" y="182"/>
                    </a:lnTo>
                    <a:lnTo>
                      <a:pt x="214" y="158"/>
                    </a:lnTo>
                    <a:lnTo>
                      <a:pt x="204" y="136"/>
                    </a:lnTo>
                    <a:lnTo>
                      <a:pt x="197" y="125"/>
                    </a:lnTo>
                    <a:lnTo>
                      <a:pt x="187" y="112"/>
                    </a:lnTo>
                    <a:lnTo>
                      <a:pt x="174" y="99"/>
                    </a:lnTo>
                    <a:lnTo>
                      <a:pt x="157" y="86"/>
                    </a:lnTo>
                    <a:lnTo>
                      <a:pt x="140" y="72"/>
                    </a:lnTo>
                    <a:lnTo>
                      <a:pt x="121" y="58"/>
                    </a:lnTo>
                    <a:lnTo>
                      <a:pt x="103" y="45"/>
                    </a:lnTo>
                    <a:lnTo>
                      <a:pt x="85" y="34"/>
                    </a:lnTo>
                    <a:lnTo>
                      <a:pt x="66" y="23"/>
                    </a:lnTo>
                    <a:lnTo>
                      <a:pt x="49" y="13"/>
                    </a:lnTo>
                    <a:lnTo>
                      <a:pt x="35" y="7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6" y="7"/>
                    </a:lnTo>
                    <a:lnTo>
                      <a:pt x="10" y="15"/>
                    </a:lnTo>
                    <a:lnTo>
                      <a:pt x="19" y="38"/>
                    </a:lnTo>
                    <a:lnTo>
                      <a:pt x="23" y="60"/>
                    </a:lnTo>
                    <a:lnTo>
                      <a:pt x="21" y="84"/>
                    </a:lnTo>
                    <a:lnTo>
                      <a:pt x="17" y="107"/>
                    </a:lnTo>
                    <a:lnTo>
                      <a:pt x="11" y="129"/>
                    </a:lnTo>
                    <a:lnTo>
                      <a:pt x="6" y="148"/>
                    </a:lnTo>
                    <a:lnTo>
                      <a:pt x="1" y="165"/>
                    </a:lnTo>
                    <a:lnTo>
                      <a:pt x="0" y="178"/>
                    </a:lnTo>
                    <a:lnTo>
                      <a:pt x="5" y="192"/>
                    </a:lnTo>
                    <a:lnTo>
                      <a:pt x="17" y="213"/>
                    </a:lnTo>
                    <a:lnTo>
                      <a:pt x="36" y="235"/>
                    </a:lnTo>
                    <a:lnTo>
                      <a:pt x="58" y="261"/>
                    </a:lnTo>
                    <a:lnTo>
                      <a:pt x="82" y="285"/>
                    </a:lnTo>
                    <a:lnTo>
                      <a:pt x="106" y="309"/>
                    </a:lnTo>
                    <a:lnTo>
                      <a:pt x="128" y="328"/>
                    </a:lnTo>
                    <a:lnTo>
                      <a:pt x="146" y="343"/>
                    </a:lnTo>
                    <a:lnTo>
                      <a:pt x="163" y="355"/>
                    </a:lnTo>
                    <a:lnTo>
                      <a:pt x="184" y="364"/>
                    </a:lnTo>
                    <a:lnTo>
                      <a:pt x="205" y="370"/>
                    </a:lnTo>
                    <a:lnTo>
                      <a:pt x="225" y="370"/>
                    </a:lnTo>
                    <a:lnTo>
                      <a:pt x="242" y="364"/>
                    </a:lnTo>
                    <a:lnTo>
                      <a:pt x="254" y="348"/>
                    </a:lnTo>
                    <a:lnTo>
                      <a:pt x="262" y="322"/>
                    </a:lnTo>
                    <a:lnTo>
                      <a:pt x="26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6" name="Freeform 149"/>
              <p:cNvSpPr>
                <a:spLocks/>
              </p:cNvSpPr>
              <p:nvPr/>
            </p:nvSpPr>
            <p:spPr bwMode="auto">
              <a:xfrm>
                <a:off x="5407" y="1358"/>
                <a:ext cx="49" cy="71"/>
              </a:xfrm>
              <a:custGeom>
                <a:avLst/>
                <a:gdLst>
                  <a:gd name="T0" fmla="*/ 0 w 246"/>
                  <a:gd name="T1" fmla="*/ 7 h 355"/>
                  <a:gd name="T2" fmla="*/ 0 w 246"/>
                  <a:gd name="T3" fmla="*/ 7 h 355"/>
                  <a:gd name="T4" fmla="*/ 1 w 246"/>
                  <a:gd name="T5" fmla="*/ 8 h 355"/>
                  <a:gd name="T6" fmla="*/ 1 w 246"/>
                  <a:gd name="T7" fmla="*/ 9 h 355"/>
                  <a:gd name="T8" fmla="*/ 2 w 246"/>
                  <a:gd name="T9" fmla="*/ 10 h 355"/>
                  <a:gd name="T10" fmla="*/ 3 w 246"/>
                  <a:gd name="T11" fmla="*/ 11 h 355"/>
                  <a:gd name="T12" fmla="*/ 4 w 246"/>
                  <a:gd name="T13" fmla="*/ 12 h 355"/>
                  <a:gd name="T14" fmla="*/ 5 w 246"/>
                  <a:gd name="T15" fmla="*/ 13 h 355"/>
                  <a:gd name="T16" fmla="*/ 5 w 246"/>
                  <a:gd name="T17" fmla="*/ 13 h 355"/>
                  <a:gd name="T18" fmla="*/ 6 w 246"/>
                  <a:gd name="T19" fmla="*/ 14 h 355"/>
                  <a:gd name="T20" fmla="*/ 7 w 246"/>
                  <a:gd name="T21" fmla="*/ 14 h 355"/>
                  <a:gd name="T22" fmla="*/ 8 w 246"/>
                  <a:gd name="T23" fmla="*/ 14 h 355"/>
                  <a:gd name="T24" fmla="*/ 8 w 246"/>
                  <a:gd name="T25" fmla="*/ 14 h 355"/>
                  <a:gd name="T26" fmla="*/ 9 w 246"/>
                  <a:gd name="T27" fmla="*/ 14 h 355"/>
                  <a:gd name="T28" fmla="*/ 10 w 246"/>
                  <a:gd name="T29" fmla="*/ 13 h 355"/>
                  <a:gd name="T30" fmla="*/ 10 w 246"/>
                  <a:gd name="T31" fmla="*/ 12 h 355"/>
                  <a:gd name="T32" fmla="*/ 10 w 246"/>
                  <a:gd name="T33" fmla="*/ 11 h 355"/>
                  <a:gd name="T34" fmla="*/ 10 w 246"/>
                  <a:gd name="T35" fmla="*/ 11 h 355"/>
                  <a:gd name="T36" fmla="*/ 10 w 246"/>
                  <a:gd name="T37" fmla="*/ 10 h 355"/>
                  <a:gd name="T38" fmla="*/ 9 w 246"/>
                  <a:gd name="T39" fmla="*/ 10 h 355"/>
                  <a:gd name="T40" fmla="*/ 9 w 246"/>
                  <a:gd name="T41" fmla="*/ 9 h 355"/>
                  <a:gd name="T42" fmla="*/ 9 w 246"/>
                  <a:gd name="T43" fmla="*/ 8 h 355"/>
                  <a:gd name="T44" fmla="*/ 8 w 246"/>
                  <a:gd name="T45" fmla="*/ 7 h 355"/>
                  <a:gd name="T46" fmla="*/ 8 w 246"/>
                  <a:gd name="T47" fmla="*/ 6 h 355"/>
                  <a:gd name="T48" fmla="*/ 8 w 246"/>
                  <a:gd name="T49" fmla="*/ 5 h 355"/>
                  <a:gd name="T50" fmla="*/ 7 w 246"/>
                  <a:gd name="T51" fmla="*/ 5 h 355"/>
                  <a:gd name="T52" fmla="*/ 7 w 246"/>
                  <a:gd name="T53" fmla="*/ 4 h 355"/>
                  <a:gd name="T54" fmla="*/ 7 w 246"/>
                  <a:gd name="T55" fmla="*/ 4 h 355"/>
                  <a:gd name="T56" fmla="*/ 6 w 246"/>
                  <a:gd name="T57" fmla="*/ 3 h 355"/>
                  <a:gd name="T58" fmla="*/ 5 w 246"/>
                  <a:gd name="T59" fmla="*/ 3 h 355"/>
                  <a:gd name="T60" fmla="*/ 5 w 246"/>
                  <a:gd name="T61" fmla="*/ 2 h 355"/>
                  <a:gd name="T62" fmla="*/ 4 w 246"/>
                  <a:gd name="T63" fmla="*/ 2 h 355"/>
                  <a:gd name="T64" fmla="*/ 3 w 246"/>
                  <a:gd name="T65" fmla="*/ 1 h 355"/>
                  <a:gd name="T66" fmla="*/ 3 w 246"/>
                  <a:gd name="T67" fmla="*/ 1 h 355"/>
                  <a:gd name="T68" fmla="*/ 2 w 246"/>
                  <a:gd name="T69" fmla="*/ 1 h 355"/>
                  <a:gd name="T70" fmla="*/ 1 w 246"/>
                  <a:gd name="T71" fmla="*/ 0 h 355"/>
                  <a:gd name="T72" fmla="*/ 1 w 246"/>
                  <a:gd name="T73" fmla="*/ 0 h 355"/>
                  <a:gd name="T74" fmla="*/ 1 w 246"/>
                  <a:gd name="T75" fmla="*/ 0 h 355"/>
                  <a:gd name="T76" fmla="*/ 0 w 246"/>
                  <a:gd name="T77" fmla="*/ 0 h 355"/>
                  <a:gd name="T78" fmla="*/ 0 w 246"/>
                  <a:gd name="T79" fmla="*/ 0 h 355"/>
                  <a:gd name="T80" fmla="*/ 0 w 246"/>
                  <a:gd name="T81" fmla="*/ 1 h 355"/>
                  <a:gd name="T82" fmla="*/ 1 w 246"/>
                  <a:gd name="T83" fmla="*/ 1 h 355"/>
                  <a:gd name="T84" fmla="*/ 1 w 246"/>
                  <a:gd name="T85" fmla="*/ 2 h 355"/>
                  <a:gd name="T86" fmla="*/ 1 w 246"/>
                  <a:gd name="T87" fmla="*/ 3 h 355"/>
                  <a:gd name="T88" fmla="*/ 1 w 246"/>
                  <a:gd name="T89" fmla="*/ 4 h 355"/>
                  <a:gd name="T90" fmla="*/ 0 w 246"/>
                  <a:gd name="T91" fmla="*/ 5 h 355"/>
                  <a:gd name="T92" fmla="*/ 0 w 246"/>
                  <a:gd name="T93" fmla="*/ 6 h 355"/>
                  <a:gd name="T94" fmla="*/ 0 w 246"/>
                  <a:gd name="T95" fmla="*/ 6 h 355"/>
                  <a:gd name="T96" fmla="*/ 0 w 246"/>
                  <a:gd name="T97" fmla="*/ 7 h 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355"/>
                  <a:gd name="T149" fmla="*/ 246 w 246"/>
                  <a:gd name="T150" fmla="*/ 355 h 3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355">
                    <a:moveTo>
                      <a:pt x="0" y="171"/>
                    </a:moveTo>
                    <a:lnTo>
                      <a:pt x="5" y="184"/>
                    </a:lnTo>
                    <a:lnTo>
                      <a:pt x="16" y="204"/>
                    </a:lnTo>
                    <a:lnTo>
                      <a:pt x="34" y="225"/>
                    </a:lnTo>
                    <a:lnTo>
                      <a:pt x="55" y="250"/>
                    </a:lnTo>
                    <a:lnTo>
                      <a:pt x="78" y="273"/>
                    </a:lnTo>
                    <a:lnTo>
                      <a:pt x="100" y="296"/>
                    </a:lnTo>
                    <a:lnTo>
                      <a:pt x="121" y="315"/>
                    </a:lnTo>
                    <a:lnTo>
                      <a:pt x="138" y="329"/>
                    </a:lnTo>
                    <a:lnTo>
                      <a:pt x="154" y="341"/>
                    </a:lnTo>
                    <a:lnTo>
                      <a:pt x="174" y="350"/>
                    </a:lnTo>
                    <a:lnTo>
                      <a:pt x="193" y="355"/>
                    </a:lnTo>
                    <a:lnTo>
                      <a:pt x="212" y="355"/>
                    </a:lnTo>
                    <a:lnTo>
                      <a:pt x="228" y="348"/>
                    </a:lnTo>
                    <a:lnTo>
                      <a:pt x="240" y="333"/>
                    </a:lnTo>
                    <a:lnTo>
                      <a:pt x="246" y="309"/>
                    </a:lnTo>
                    <a:lnTo>
                      <a:pt x="246" y="272"/>
                    </a:lnTo>
                    <a:lnTo>
                      <a:pt x="245" y="268"/>
                    </a:lnTo>
                    <a:lnTo>
                      <a:pt x="242" y="257"/>
                    </a:lnTo>
                    <a:lnTo>
                      <a:pt x="236" y="240"/>
                    </a:lnTo>
                    <a:lnTo>
                      <a:pt x="230" y="221"/>
                    </a:lnTo>
                    <a:lnTo>
                      <a:pt x="222" y="198"/>
                    </a:lnTo>
                    <a:lnTo>
                      <a:pt x="213" y="174"/>
                    </a:lnTo>
                    <a:lnTo>
                      <a:pt x="203" y="152"/>
                    </a:lnTo>
                    <a:lnTo>
                      <a:pt x="193" y="130"/>
                    </a:lnTo>
                    <a:lnTo>
                      <a:pt x="187" y="120"/>
                    </a:lnTo>
                    <a:lnTo>
                      <a:pt x="177" y="108"/>
                    </a:lnTo>
                    <a:lnTo>
                      <a:pt x="165" y="95"/>
                    </a:lnTo>
                    <a:lnTo>
                      <a:pt x="149" y="82"/>
                    </a:lnTo>
                    <a:lnTo>
                      <a:pt x="133" y="69"/>
                    </a:lnTo>
                    <a:lnTo>
                      <a:pt x="116" y="55"/>
                    </a:lnTo>
                    <a:lnTo>
                      <a:pt x="98" y="43"/>
                    </a:lnTo>
                    <a:lnTo>
                      <a:pt x="81" y="32"/>
                    </a:lnTo>
                    <a:lnTo>
                      <a:pt x="63" y="22"/>
                    </a:lnTo>
                    <a:lnTo>
                      <a:pt x="47" y="13"/>
                    </a:lnTo>
                    <a:lnTo>
                      <a:pt x="34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8" y="36"/>
                    </a:lnTo>
                    <a:lnTo>
                      <a:pt x="22" y="59"/>
                    </a:lnTo>
                    <a:lnTo>
                      <a:pt x="21" y="80"/>
                    </a:lnTo>
                    <a:lnTo>
                      <a:pt x="16" y="102"/>
                    </a:lnTo>
                    <a:lnTo>
                      <a:pt x="11" y="123"/>
                    </a:lnTo>
                    <a:lnTo>
                      <a:pt x="6" y="141"/>
                    </a:lnTo>
                    <a:lnTo>
                      <a:pt x="1" y="158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7" name="Freeform 150"/>
              <p:cNvSpPr>
                <a:spLocks/>
              </p:cNvSpPr>
              <p:nvPr/>
            </p:nvSpPr>
            <p:spPr bwMode="auto">
              <a:xfrm>
                <a:off x="5409" y="1360"/>
                <a:ext cx="46" cy="67"/>
              </a:xfrm>
              <a:custGeom>
                <a:avLst/>
                <a:gdLst>
                  <a:gd name="T0" fmla="*/ 0 w 232"/>
                  <a:gd name="T1" fmla="*/ 6 h 339"/>
                  <a:gd name="T2" fmla="*/ 0 w 232"/>
                  <a:gd name="T3" fmla="*/ 7 h 339"/>
                  <a:gd name="T4" fmla="*/ 1 w 232"/>
                  <a:gd name="T5" fmla="*/ 8 h 339"/>
                  <a:gd name="T6" fmla="*/ 1 w 232"/>
                  <a:gd name="T7" fmla="*/ 8 h 339"/>
                  <a:gd name="T8" fmla="*/ 2 w 232"/>
                  <a:gd name="T9" fmla="*/ 9 h 339"/>
                  <a:gd name="T10" fmla="*/ 3 w 232"/>
                  <a:gd name="T11" fmla="*/ 10 h 339"/>
                  <a:gd name="T12" fmla="*/ 4 w 232"/>
                  <a:gd name="T13" fmla="*/ 11 h 339"/>
                  <a:gd name="T14" fmla="*/ 5 w 232"/>
                  <a:gd name="T15" fmla="*/ 12 h 339"/>
                  <a:gd name="T16" fmla="*/ 5 w 232"/>
                  <a:gd name="T17" fmla="*/ 12 h 339"/>
                  <a:gd name="T18" fmla="*/ 6 w 232"/>
                  <a:gd name="T19" fmla="*/ 13 h 339"/>
                  <a:gd name="T20" fmla="*/ 6 w 232"/>
                  <a:gd name="T21" fmla="*/ 13 h 339"/>
                  <a:gd name="T22" fmla="*/ 7 w 232"/>
                  <a:gd name="T23" fmla="*/ 13 h 339"/>
                  <a:gd name="T24" fmla="*/ 8 w 232"/>
                  <a:gd name="T25" fmla="*/ 13 h 339"/>
                  <a:gd name="T26" fmla="*/ 9 w 232"/>
                  <a:gd name="T27" fmla="*/ 13 h 339"/>
                  <a:gd name="T28" fmla="*/ 9 w 232"/>
                  <a:gd name="T29" fmla="*/ 12 h 339"/>
                  <a:gd name="T30" fmla="*/ 9 w 232"/>
                  <a:gd name="T31" fmla="*/ 11 h 339"/>
                  <a:gd name="T32" fmla="*/ 9 w 232"/>
                  <a:gd name="T33" fmla="*/ 10 h 339"/>
                  <a:gd name="T34" fmla="*/ 9 w 232"/>
                  <a:gd name="T35" fmla="*/ 10 h 339"/>
                  <a:gd name="T36" fmla="*/ 9 w 232"/>
                  <a:gd name="T37" fmla="*/ 9 h 339"/>
                  <a:gd name="T38" fmla="*/ 9 w 232"/>
                  <a:gd name="T39" fmla="*/ 9 h 339"/>
                  <a:gd name="T40" fmla="*/ 9 w 232"/>
                  <a:gd name="T41" fmla="*/ 8 h 339"/>
                  <a:gd name="T42" fmla="*/ 8 w 232"/>
                  <a:gd name="T43" fmla="*/ 7 h 339"/>
                  <a:gd name="T44" fmla="*/ 8 w 232"/>
                  <a:gd name="T45" fmla="*/ 7 h 339"/>
                  <a:gd name="T46" fmla="*/ 8 w 232"/>
                  <a:gd name="T47" fmla="*/ 6 h 339"/>
                  <a:gd name="T48" fmla="*/ 7 w 232"/>
                  <a:gd name="T49" fmla="*/ 5 h 339"/>
                  <a:gd name="T50" fmla="*/ 7 w 232"/>
                  <a:gd name="T51" fmla="*/ 5 h 339"/>
                  <a:gd name="T52" fmla="*/ 7 w 232"/>
                  <a:gd name="T53" fmla="*/ 4 h 339"/>
                  <a:gd name="T54" fmla="*/ 6 w 232"/>
                  <a:gd name="T55" fmla="*/ 4 h 339"/>
                  <a:gd name="T56" fmla="*/ 6 w 232"/>
                  <a:gd name="T57" fmla="*/ 3 h 339"/>
                  <a:gd name="T58" fmla="*/ 5 w 232"/>
                  <a:gd name="T59" fmla="*/ 3 h 339"/>
                  <a:gd name="T60" fmla="*/ 4 w 232"/>
                  <a:gd name="T61" fmla="*/ 2 h 339"/>
                  <a:gd name="T62" fmla="*/ 4 w 232"/>
                  <a:gd name="T63" fmla="*/ 2 h 339"/>
                  <a:gd name="T64" fmla="*/ 3 w 232"/>
                  <a:gd name="T65" fmla="*/ 1 h 339"/>
                  <a:gd name="T66" fmla="*/ 2 w 232"/>
                  <a:gd name="T67" fmla="*/ 1 h 339"/>
                  <a:gd name="T68" fmla="*/ 2 w 232"/>
                  <a:gd name="T69" fmla="*/ 1 h 339"/>
                  <a:gd name="T70" fmla="*/ 1 w 232"/>
                  <a:gd name="T71" fmla="*/ 0 h 339"/>
                  <a:gd name="T72" fmla="*/ 1 w 232"/>
                  <a:gd name="T73" fmla="*/ 0 h 339"/>
                  <a:gd name="T74" fmla="*/ 1 w 232"/>
                  <a:gd name="T75" fmla="*/ 0 h 339"/>
                  <a:gd name="T76" fmla="*/ 0 w 232"/>
                  <a:gd name="T77" fmla="*/ 0 h 339"/>
                  <a:gd name="T78" fmla="*/ 0 w 232"/>
                  <a:gd name="T79" fmla="*/ 0 h 339"/>
                  <a:gd name="T80" fmla="*/ 0 w 232"/>
                  <a:gd name="T81" fmla="*/ 1 h 339"/>
                  <a:gd name="T82" fmla="*/ 1 w 232"/>
                  <a:gd name="T83" fmla="*/ 1 h 339"/>
                  <a:gd name="T84" fmla="*/ 1 w 232"/>
                  <a:gd name="T85" fmla="*/ 2 h 339"/>
                  <a:gd name="T86" fmla="*/ 1 w 232"/>
                  <a:gd name="T87" fmla="*/ 3 h 339"/>
                  <a:gd name="T88" fmla="*/ 1 w 232"/>
                  <a:gd name="T89" fmla="*/ 4 h 339"/>
                  <a:gd name="T90" fmla="*/ 0 w 232"/>
                  <a:gd name="T91" fmla="*/ 5 h 339"/>
                  <a:gd name="T92" fmla="*/ 0 w 232"/>
                  <a:gd name="T93" fmla="*/ 5 h 339"/>
                  <a:gd name="T94" fmla="*/ 0 w 232"/>
                  <a:gd name="T95" fmla="*/ 6 h 339"/>
                  <a:gd name="T96" fmla="*/ 0 w 232"/>
                  <a:gd name="T97" fmla="*/ 6 h 3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2"/>
                  <a:gd name="T148" fmla="*/ 0 h 339"/>
                  <a:gd name="T149" fmla="*/ 232 w 232"/>
                  <a:gd name="T150" fmla="*/ 339 h 3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2" h="339">
                    <a:moveTo>
                      <a:pt x="0" y="164"/>
                    </a:moveTo>
                    <a:lnTo>
                      <a:pt x="4" y="177"/>
                    </a:lnTo>
                    <a:lnTo>
                      <a:pt x="16" y="195"/>
                    </a:lnTo>
                    <a:lnTo>
                      <a:pt x="32" y="216"/>
                    </a:lnTo>
                    <a:lnTo>
                      <a:pt x="51" y="239"/>
                    </a:lnTo>
                    <a:lnTo>
                      <a:pt x="73" y="261"/>
                    </a:lnTo>
                    <a:lnTo>
                      <a:pt x="94" y="283"/>
                    </a:lnTo>
                    <a:lnTo>
                      <a:pt x="114" y="301"/>
                    </a:lnTo>
                    <a:lnTo>
                      <a:pt x="130" y="314"/>
                    </a:lnTo>
                    <a:lnTo>
                      <a:pt x="145" y="325"/>
                    </a:lnTo>
                    <a:lnTo>
                      <a:pt x="163" y="334"/>
                    </a:lnTo>
                    <a:lnTo>
                      <a:pt x="181" y="339"/>
                    </a:lnTo>
                    <a:lnTo>
                      <a:pt x="200" y="339"/>
                    </a:lnTo>
                    <a:lnTo>
                      <a:pt x="215" y="333"/>
                    </a:lnTo>
                    <a:lnTo>
                      <a:pt x="226" y="318"/>
                    </a:lnTo>
                    <a:lnTo>
                      <a:pt x="232" y="295"/>
                    </a:lnTo>
                    <a:lnTo>
                      <a:pt x="232" y="259"/>
                    </a:lnTo>
                    <a:lnTo>
                      <a:pt x="231" y="255"/>
                    </a:lnTo>
                    <a:lnTo>
                      <a:pt x="228" y="245"/>
                    </a:lnTo>
                    <a:lnTo>
                      <a:pt x="223" y="229"/>
                    </a:lnTo>
                    <a:lnTo>
                      <a:pt x="217" y="210"/>
                    </a:lnTo>
                    <a:lnTo>
                      <a:pt x="209" y="189"/>
                    </a:lnTo>
                    <a:lnTo>
                      <a:pt x="201" y="166"/>
                    </a:lnTo>
                    <a:lnTo>
                      <a:pt x="191" y="145"/>
                    </a:lnTo>
                    <a:lnTo>
                      <a:pt x="182" y="124"/>
                    </a:lnTo>
                    <a:lnTo>
                      <a:pt x="176" y="114"/>
                    </a:lnTo>
                    <a:lnTo>
                      <a:pt x="167" y="103"/>
                    </a:lnTo>
                    <a:lnTo>
                      <a:pt x="155" y="90"/>
                    </a:lnTo>
                    <a:lnTo>
                      <a:pt x="140" y="78"/>
                    </a:lnTo>
                    <a:lnTo>
                      <a:pt x="125" y="66"/>
                    </a:lnTo>
                    <a:lnTo>
                      <a:pt x="109" y="53"/>
                    </a:lnTo>
                    <a:lnTo>
                      <a:pt x="92" y="41"/>
                    </a:lnTo>
                    <a:lnTo>
                      <a:pt x="76" y="30"/>
                    </a:lnTo>
                    <a:lnTo>
                      <a:pt x="60" y="21"/>
                    </a:lnTo>
                    <a:lnTo>
                      <a:pt x="45" y="13"/>
                    </a:lnTo>
                    <a:lnTo>
                      <a:pt x="32" y="6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4"/>
                    </a:lnTo>
                    <a:lnTo>
                      <a:pt x="19" y="34"/>
                    </a:lnTo>
                    <a:lnTo>
                      <a:pt x="22" y="56"/>
                    </a:lnTo>
                    <a:lnTo>
                      <a:pt x="20" y="77"/>
                    </a:lnTo>
                    <a:lnTo>
                      <a:pt x="17" y="98"/>
                    </a:lnTo>
                    <a:lnTo>
                      <a:pt x="10" y="118"/>
                    </a:lnTo>
                    <a:lnTo>
                      <a:pt x="5" y="136"/>
                    </a:lnTo>
                    <a:lnTo>
                      <a:pt x="1" y="152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8" name="Freeform 151"/>
              <p:cNvSpPr>
                <a:spLocks/>
              </p:cNvSpPr>
              <p:nvPr/>
            </p:nvSpPr>
            <p:spPr bwMode="auto">
              <a:xfrm>
                <a:off x="5411" y="1362"/>
                <a:ext cx="43" cy="64"/>
              </a:xfrm>
              <a:custGeom>
                <a:avLst/>
                <a:gdLst>
                  <a:gd name="T0" fmla="*/ 0 w 218"/>
                  <a:gd name="T1" fmla="*/ 6 h 324"/>
                  <a:gd name="T2" fmla="*/ 0 w 218"/>
                  <a:gd name="T3" fmla="*/ 7 h 324"/>
                  <a:gd name="T4" fmla="*/ 1 w 218"/>
                  <a:gd name="T5" fmla="*/ 7 h 324"/>
                  <a:gd name="T6" fmla="*/ 1 w 218"/>
                  <a:gd name="T7" fmla="*/ 8 h 324"/>
                  <a:gd name="T8" fmla="*/ 2 w 218"/>
                  <a:gd name="T9" fmla="*/ 9 h 324"/>
                  <a:gd name="T10" fmla="*/ 3 w 218"/>
                  <a:gd name="T11" fmla="*/ 10 h 324"/>
                  <a:gd name="T12" fmla="*/ 3 w 218"/>
                  <a:gd name="T13" fmla="*/ 10 h 324"/>
                  <a:gd name="T14" fmla="*/ 4 w 218"/>
                  <a:gd name="T15" fmla="*/ 11 h 324"/>
                  <a:gd name="T16" fmla="*/ 5 w 218"/>
                  <a:gd name="T17" fmla="*/ 12 h 324"/>
                  <a:gd name="T18" fmla="*/ 5 w 218"/>
                  <a:gd name="T19" fmla="*/ 12 h 324"/>
                  <a:gd name="T20" fmla="*/ 6 w 218"/>
                  <a:gd name="T21" fmla="*/ 12 h 324"/>
                  <a:gd name="T22" fmla="*/ 7 w 218"/>
                  <a:gd name="T23" fmla="*/ 13 h 324"/>
                  <a:gd name="T24" fmla="*/ 7 w 218"/>
                  <a:gd name="T25" fmla="*/ 13 h 324"/>
                  <a:gd name="T26" fmla="*/ 8 w 218"/>
                  <a:gd name="T27" fmla="*/ 12 h 324"/>
                  <a:gd name="T28" fmla="*/ 8 w 218"/>
                  <a:gd name="T29" fmla="*/ 12 h 324"/>
                  <a:gd name="T30" fmla="*/ 8 w 218"/>
                  <a:gd name="T31" fmla="*/ 11 h 324"/>
                  <a:gd name="T32" fmla="*/ 8 w 218"/>
                  <a:gd name="T33" fmla="*/ 10 h 324"/>
                  <a:gd name="T34" fmla="*/ 8 w 218"/>
                  <a:gd name="T35" fmla="*/ 9 h 324"/>
                  <a:gd name="T36" fmla="*/ 8 w 218"/>
                  <a:gd name="T37" fmla="*/ 9 h 324"/>
                  <a:gd name="T38" fmla="*/ 8 w 218"/>
                  <a:gd name="T39" fmla="*/ 8 h 324"/>
                  <a:gd name="T40" fmla="*/ 8 w 218"/>
                  <a:gd name="T41" fmla="*/ 8 h 324"/>
                  <a:gd name="T42" fmla="*/ 8 w 218"/>
                  <a:gd name="T43" fmla="*/ 7 h 324"/>
                  <a:gd name="T44" fmla="*/ 7 w 218"/>
                  <a:gd name="T45" fmla="*/ 6 h 324"/>
                  <a:gd name="T46" fmla="*/ 7 w 218"/>
                  <a:gd name="T47" fmla="*/ 5 h 324"/>
                  <a:gd name="T48" fmla="*/ 7 w 218"/>
                  <a:gd name="T49" fmla="*/ 5 h 324"/>
                  <a:gd name="T50" fmla="*/ 7 w 218"/>
                  <a:gd name="T51" fmla="*/ 4 h 324"/>
                  <a:gd name="T52" fmla="*/ 6 w 218"/>
                  <a:gd name="T53" fmla="*/ 4 h 324"/>
                  <a:gd name="T54" fmla="*/ 6 w 218"/>
                  <a:gd name="T55" fmla="*/ 3 h 324"/>
                  <a:gd name="T56" fmla="*/ 5 w 218"/>
                  <a:gd name="T57" fmla="*/ 3 h 324"/>
                  <a:gd name="T58" fmla="*/ 5 w 218"/>
                  <a:gd name="T59" fmla="*/ 2 h 324"/>
                  <a:gd name="T60" fmla="*/ 4 w 218"/>
                  <a:gd name="T61" fmla="*/ 2 h 324"/>
                  <a:gd name="T62" fmla="*/ 3 w 218"/>
                  <a:gd name="T63" fmla="*/ 2 h 324"/>
                  <a:gd name="T64" fmla="*/ 3 w 218"/>
                  <a:gd name="T65" fmla="*/ 1 h 324"/>
                  <a:gd name="T66" fmla="*/ 2 w 218"/>
                  <a:gd name="T67" fmla="*/ 1 h 324"/>
                  <a:gd name="T68" fmla="*/ 2 w 218"/>
                  <a:gd name="T69" fmla="*/ 0 h 324"/>
                  <a:gd name="T70" fmla="*/ 1 w 218"/>
                  <a:gd name="T71" fmla="*/ 0 h 324"/>
                  <a:gd name="T72" fmla="*/ 1 w 218"/>
                  <a:gd name="T73" fmla="*/ 0 h 324"/>
                  <a:gd name="T74" fmla="*/ 1 w 218"/>
                  <a:gd name="T75" fmla="*/ 0 h 324"/>
                  <a:gd name="T76" fmla="*/ 0 w 218"/>
                  <a:gd name="T77" fmla="*/ 0 h 324"/>
                  <a:gd name="T78" fmla="*/ 0 w 218"/>
                  <a:gd name="T79" fmla="*/ 0 h 324"/>
                  <a:gd name="T80" fmla="*/ 0 w 218"/>
                  <a:gd name="T81" fmla="*/ 1 h 324"/>
                  <a:gd name="T82" fmla="*/ 1 w 218"/>
                  <a:gd name="T83" fmla="*/ 1 h 324"/>
                  <a:gd name="T84" fmla="*/ 1 w 218"/>
                  <a:gd name="T85" fmla="*/ 2 h 324"/>
                  <a:gd name="T86" fmla="*/ 1 w 218"/>
                  <a:gd name="T87" fmla="*/ 3 h 324"/>
                  <a:gd name="T88" fmla="*/ 1 w 218"/>
                  <a:gd name="T89" fmla="*/ 4 h 324"/>
                  <a:gd name="T90" fmla="*/ 0 w 218"/>
                  <a:gd name="T91" fmla="*/ 4 h 324"/>
                  <a:gd name="T92" fmla="*/ 0 w 218"/>
                  <a:gd name="T93" fmla="*/ 5 h 324"/>
                  <a:gd name="T94" fmla="*/ 0 w 218"/>
                  <a:gd name="T95" fmla="*/ 6 h 324"/>
                  <a:gd name="T96" fmla="*/ 0 w 218"/>
                  <a:gd name="T97" fmla="*/ 6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324"/>
                  <a:gd name="T149" fmla="*/ 218 w 218"/>
                  <a:gd name="T150" fmla="*/ 324 h 3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324">
                    <a:moveTo>
                      <a:pt x="0" y="156"/>
                    </a:moveTo>
                    <a:lnTo>
                      <a:pt x="5" y="168"/>
                    </a:lnTo>
                    <a:lnTo>
                      <a:pt x="15" y="186"/>
                    </a:lnTo>
                    <a:lnTo>
                      <a:pt x="30" y="206"/>
                    </a:lnTo>
                    <a:lnTo>
                      <a:pt x="49" y="228"/>
                    </a:lnTo>
                    <a:lnTo>
                      <a:pt x="68" y="249"/>
                    </a:lnTo>
                    <a:lnTo>
                      <a:pt x="87" y="270"/>
                    </a:lnTo>
                    <a:lnTo>
                      <a:pt x="106" y="287"/>
                    </a:lnTo>
                    <a:lnTo>
                      <a:pt x="121" y="300"/>
                    </a:lnTo>
                    <a:lnTo>
                      <a:pt x="136" y="310"/>
                    </a:lnTo>
                    <a:lnTo>
                      <a:pt x="153" y="319"/>
                    </a:lnTo>
                    <a:lnTo>
                      <a:pt x="170" y="324"/>
                    </a:lnTo>
                    <a:lnTo>
                      <a:pt x="186" y="324"/>
                    </a:lnTo>
                    <a:lnTo>
                      <a:pt x="202" y="318"/>
                    </a:lnTo>
                    <a:lnTo>
                      <a:pt x="212" y="303"/>
                    </a:lnTo>
                    <a:lnTo>
                      <a:pt x="218" y="281"/>
                    </a:lnTo>
                    <a:lnTo>
                      <a:pt x="218" y="247"/>
                    </a:lnTo>
                    <a:lnTo>
                      <a:pt x="217" y="244"/>
                    </a:lnTo>
                    <a:lnTo>
                      <a:pt x="214" y="234"/>
                    </a:lnTo>
                    <a:lnTo>
                      <a:pt x="210" y="219"/>
                    </a:lnTo>
                    <a:lnTo>
                      <a:pt x="204" y="201"/>
                    </a:lnTo>
                    <a:lnTo>
                      <a:pt x="197" y="181"/>
                    </a:lnTo>
                    <a:lnTo>
                      <a:pt x="189" y="159"/>
                    </a:lnTo>
                    <a:lnTo>
                      <a:pt x="180" y="138"/>
                    </a:lnTo>
                    <a:lnTo>
                      <a:pt x="171" y="118"/>
                    </a:lnTo>
                    <a:lnTo>
                      <a:pt x="165" y="109"/>
                    </a:lnTo>
                    <a:lnTo>
                      <a:pt x="157" y="98"/>
                    </a:lnTo>
                    <a:lnTo>
                      <a:pt x="146" y="87"/>
                    </a:lnTo>
                    <a:lnTo>
                      <a:pt x="132" y="74"/>
                    </a:lnTo>
                    <a:lnTo>
                      <a:pt x="118" y="62"/>
                    </a:lnTo>
                    <a:lnTo>
                      <a:pt x="103" y="51"/>
                    </a:lnTo>
                    <a:lnTo>
                      <a:pt x="87" y="40"/>
                    </a:lnTo>
                    <a:lnTo>
                      <a:pt x="72" y="28"/>
                    </a:lnTo>
                    <a:lnTo>
                      <a:pt x="57" y="19"/>
                    </a:lnTo>
                    <a:lnTo>
                      <a:pt x="43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6"/>
                    </a:lnTo>
                    <a:lnTo>
                      <a:pt x="11" y="13"/>
                    </a:lnTo>
                    <a:lnTo>
                      <a:pt x="18" y="32"/>
                    </a:lnTo>
                    <a:lnTo>
                      <a:pt x="21" y="53"/>
                    </a:lnTo>
                    <a:lnTo>
                      <a:pt x="19" y="73"/>
                    </a:lnTo>
                    <a:lnTo>
                      <a:pt x="16" y="94"/>
                    </a:lnTo>
                    <a:lnTo>
                      <a:pt x="11" y="112"/>
                    </a:lnTo>
                    <a:lnTo>
                      <a:pt x="6" y="129"/>
                    </a:lnTo>
                    <a:lnTo>
                      <a:pt x="1" y="145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39" name="Freeform 152"/>
              <p:cNvSpPr>
                <a:spLocks/>
              </p:cNvSpPr>
              <p:nvPr/>
            </p:nvSpPr>
            <p:spPr bwMode="auto">
              <a:xfrm>
                <a:off x="5413" y="1364"/>
                <a:ext cx="40" cy="61"/>
              </a:xfrm>
              <a:custGeom>
                <a:avLst/>
                <a:gdLst>
                  <a:gd name="T0" fmla="*/ 0 w 202"/>
                  <a:gd name="T1" fmla="*/ 6 h 308"/>
                  <a:gd name="T2" fmla="*/ 0 w 202"/>
                  <a:gd name="T3" fmla="*/ 6 h 308"/>
                  <a:gd name="T4" fmla="*/ 1 w 202"/>
                  <a:gd name="T5" fmla="*/ 7 h 308"/>
                  <a:gd name="T6" fmla="*/ 1 w 202"/>
                  <a:gd name="T7" fmla="*/ 8 h 308"/>
                  <a:gd name="T8" fmla="*/ 2 w 202"/>
                  <a:gd name="T9" fmla="*/ 9 h 308"/>
                  <a:gd name="T10" fmla="*/ 2 w 202"/>
                  <a:gd name="T11" fmla="*/ 9 h 308"/>
                  <a:gd name="T12" fmla="*/ 3 w 202"/>
                  <a:gd name="T13" fmla="*/ 10 h 308"/>
                  <a:gd name="T14" fmla="*/ 4 w 202"/>
                  <a:gd name="T15" fmla="*/ 11 h 308"/>
                  <a:gd name="T16" fmla="*/ 4 w 202"/>
                  <a:gd name="T17" fmla="*/ 11 h 308"/>
                  <a:gd name="T18" fmla="*/ 5 w 202"/>
                  <a:gd name="T19" fmla="*/ 11 h 308"/>
                  <a:gd name="T20" fmla="*/ 6 w 202"/>
                  <a:gd name="T21" fmla="*/ 12 h 308"/>
                  <a:gd name="T22" fmla="*/ 6 w 202"/>
                  <a:gd name="T23" fmla="*/ 12 h 308"/>
                  <a:gd name="T24" fmla="*/ 7 w 202"/>
                  <a:gd name="T25" fmla="*/ 12 h 308"/>
                  <a:gd name="T26" fmla="*/ 7 w 202"/>
                  <a:gd name="T27" fmla="*/ 12 h 308"/>
                  <a:gd name="T28" fmla="*/ 8 w 202"/>
                  <a:gd name="T29" fmla="*/ 11 h 308"/>
                  <a:gd name="T30" fmla="*/ 8 w 202"/>
                  <a:gd name="T31" fmla="*/ 10 h 308"/>
                  <a:gd name="T32" fmla="*/ 8 w 202"/>
                  <a:gd name="T33" fmla="*/ 9 h 308"/>
                  <a:gd name="T34" fmla="*/ 8 w 202"/>
                  <a:gd name="T35" fmla="*/ 9 h 308"/>
                  <a:gd name="T36" fmla="*/ 8 w 202"/>
                  <a:gd name="T37" fmla="*/ 9 h 308"/>
                  <a:gd name="T38" fmla="*/ 8 w 202"/>
                  <a:gd name="T39" fmla="*/ 8 h 308"/>
                  <a:gd name="T40" fmla="*/ 7 w 202"/>
                  <a:gd name="T41" fmla="*/ 8 h 308"/>
                  <a:gd name="T42" fmla="*/ 7 w 202"/>
                  <a:gd name="T43" fmla="*/ 7 h 308"/>
                  <a:gd name="T44" fmla="*/ 7 w 202"/>
                  <a:gd name="T45" fmla="*/ 6 h 308"/>
                  <a:gd name="T46" fmla="*/ 7 w 202"/>
                  <a:gd name="T47" fmla="*/ 5 h 308"/>
                  <a:gd name="T48" fmla="*/ 6 w 202"/>
                  <a:gd name="T49" fmla="*/ 4 h 308"/>
                  <a:gd name="T50" fmla="*/ 6 w 202"/>
                  <a:gd name="T51" fmla="*/ 4 h 308"/>
                  <a:gd name="T52" fmla="*/ 6 w 202"/>
                  <a:gd name="T53" fmla="*/ 4 h 308"/>
                  <a:gd name="T54" fmla="*/ 5 w 202"/>
                  <a:gd name="T55" fmla="*/ 3 h 308"/>
                  <a:gd name="T56" fmla="*/ 5 w 202"/>
                  <a:gd name="T57" fmla="*/ 3 h 308"/>
                  <a:gd name="T58" fmla="*/ 4 w 202"/>
                  <a:gd name="T59" fmla="*/ 2 h 308"/>
                  <a:gd name="T60" fmla="*/ 4 w 202"/>
                  <a:gd name="T61" fmla="*/ 2 h 308"/>
                  <a:gd name="T62" fmla="*/ 3 w 202"/>
                  <a:gd name="T63" fmla="*/ 1 h 308"/>
                  <a:gd name="T64" fmla="*/ 3 w 202"/>
                  <a:gd name="T65" fmla="*/ 1 h 308"/>
                  <a:gd name="T66" fmla="*/ 2 w 202"/>
                  <a:gd name="T67" fmla="*/ 1 h 308"/>
                  <a:gd name="T68" fmla="*/ 2 w 202"/>
                  <a:gd name="T69" fmla="*/ 0 h 308"/>
                  <a:gd name="T70" fmla="*/ 1 w 202"/>
                  <a:gd name="T71" fmla="*/ 0 h 308"/>
                  <a:gd name="T72" fmla="*/ 1 w 202"/>
                  <a:gd name="T73" fmla="*/ 0 h 308"/>
                  <a:gd name="T74" fmla="*/ 0 w 202"/>
                  <a:gd name="T75" fmla="*/ 0 h 308"/>
                  <a:gd name="T76" fmla="*/ 0 w 202"/>
                  <a:gd name="T77" fmla="*/ 0 h 308"/>
                  <a:gd name="T78" fmla="*/ 0 w 202"/>
                  <a:gd name="T79" fmla="*/ 0 h 308"/>
                  <a:gd name="T80" fmla="*/ 0 w 202"/>
                  <a:gd name="T81" fmla="*/ 0 h 308"/>
                  <a:gd name="T82" fmla="*/ 1 w 202"/>
                  <a:gd name="T83" fmla="*/ 1 h 308"/>
                  <a:gd name="T84" fmla="*/ 1 w 202"/>
                  <a:gd name="T85" fmla="*/ 2 h 308"/>
                  <a:gd name="T86" fmla="*/ 1 w 202"/>
                  <a:gd name="T87" fmla="*/ 3 h 308"/>
                  <a:gd name="T88" fmla="*/ 1 w 202"/>
                  <a:gd name="T89" fmla="*/ 4 h 308"/>
                  <a:gd name="T90" fmla="*/ 0 w 202"/>
                  <a:gd name="T91" fmla="*/ 4 h 308"/>
                  <a:gd name="T92" fmla="*/ 0 w 202"/>
                  <a:gd name="T93" fmla="*/ 5 h 308"/>
                  <a:gd name="T94" fmla="*/ 0 w 202"/>
                  <a:gd name="T95" fmla="*/ 5 h 308"/>
                  <a:gd name="T96" fmla="*/ 0 w 202"/>
                  <a:gd name="T97" fmla="*/ 6 h 3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2"/>
                  <a:gd name="T148" fmla="*/ 0 h 308"/>
                  <a:gd name="T149" fmla="*/ 202 w 202"/>
                  <a:gd name="T150" fmla="*/ 308 h 3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2" h="308">
                    <a:moveTo>
                      <a:pt x="0" y="149"/>
                    </a:moveTo>
                    <a:lnTo>
                      <a:pt x="4" y="161"/>
                    </a:lnTo>
                    <a:lnTo>
                      <a:pt x="13" y="178"/>
                    </a:lnTo>
                    <a:lnTo>
                      <a:pt x="27" y="197"/>
                    </a:lnTo>
                    <a:lnTo>
                      <a:pt x="44" y="218"/>
                    </a:lnTo>
                    <a:lnTo>
                      <a:pt x="62" y="238"/>
                    </a:lnTo>
                    <a:lnTo>
                      <a:pt x="80" y="257"/>
                    </a:lnTo>
                    <a:lnTo>
                      <a:pt x="98" y="274"/>
                    </a:lnTo>
                    <a:lnTo>
                      <a:pt x="112" y="286"/>
                    </a:lnTo>
                    <a:lnTo>
                      <a:pt x="125" y="295"/>
                    </a:lnTo>
                    <a:lnTo>
                      <a:pt x="142" y="303"/>
                    </a:lnTo>
                    <a:lnTo>
                      <a:pt x="158" y="308"/>
                    </a:lnTo>
                    <a:lnTo>
                      <a:pt x="173" y="308"/>
                    </a:lnTo>
                    <a:lnTo>
                      <a:pt x="187" y="302"/>
                    </a:lnTo>
                    <a:lnTo>
                      <a:pt x="197" y="289"/>
                    </a:lnTo>
                    <a:lnTo>
                      <a:pt x="202" y="267"/>
                    </a:lnTo>
                    <a:lnTo>
                      <a:pt x="202" y="235"/>
                    </a:lnTo>
                    <a:lnTo>
                      <a:pt x="201" y="232"/>
                    </a:lnTo>
                    <a:lnTo>
                      <a:pt x="198" y="222"/>
                    </a:lnTo>
                    <a:lnTo>
                      <a:pt x="194" y="208"/>
                    </a:lnTo>
                    <a:lnTo>
                      <a:pt x="189" y="190"/>
                    </a:lnTo>
                    <a:lnTo>
                      <a:pt x="183" y="171"/>
                    </a:lnTo>
                    <a:lnTo>
                      <a:pt x="174" y="150"/>
                    </a:lnTo>
                    <a:lnTo>
                      <a:pt x="167" y="130"/>
                    </a:lnTo>
                    <a:lnTo>
                      <a:pt x="159" y="111"/>
                    </a:lnTo>
                    <a:lnTo>
                      <a:pt x="154" y="102"/>
                    </a:lnTo>
                    <a:lnTo>
                      <a:pt x="146" y="92"/>
                    </a:lnTo>
                    <a:lnTo>
                      <a:pt x="136" y="82"/>
                    </a:lnTo>
                    <a:lnTo>
                      <a:pt x="123" y="70"/>
                    </a:lnTo>
                    <a:lnTo>
                      <a:pt x="110" y="59"/>
                    </a:lnTo>
                    <a:lnTo>
                      <a:pt x="96" y="48"/>
                    </a:lnTo>
                    <a:lnTo>
                      <a:pt x="81" y="37"/>
                    </a:lnTo>
                    <a:lnTo>
                      <a:pt x="67" y="26"/>
                    </a:lnTo>
                    <a:lnTo>
                      <a:pt x="53" y="18"/>
                    </a:lnTo>
                    <a:lnTo>
                      <a:pt x="40" y="10"/>
                    </a:lnTo>
                    <a:lnTo>
                      <a:pt x="28" y="5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6" y="5"/>
                    </a:lnTo>
                    <a:lnTo>
                      <a:pt x="9" y="12"/>
                    </a:lnTo>
                    <a:lnTo>
                      <a:pt x="16" y="31"/>
                    </a:lnTo>
                    <a:lnTo>
                      <a:pt x="18" y="50"/>
                    </a:lnTo>
                    <a:lnTo>
                      <a:pt x="17" y="69"/>
                    </a:lnTo>
                    <a:lnTo>
                      <a:pt x="14" y="89"/>
                    </a:lnTo>
                    <a:lnTo>
                      <a:pt x="9" y="107"/>
                    </a:lnTo>
                    <a:lnTo>
                      <a:pt x="5" y="124"/>
                    </a:lnTo>
                    <a:lnTo>
                      <a:pt x="1" y="13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0" name="Freeform 153"/>
              <p:cNvSpPr>
                <a:spLocks/>
              </p:cNvSpPr>
              <p:nvPr/>
            </p:nvSpPr>
            <p:spPr bwMode="auto">
              <a:xfrm>
                <a:off x="5414" y="1366"/>
                <a:ext cx="38" cy="58"/>
              </a:xfrm>
              <a:custGeom>
                <a:avLst/>
                <a:gdLst>
                  <a:gd name="T0" fmla="*/ 0 w 188"/>
                  <a:gd name="T1" fmla="*/ 6 h 292"/>
                  <a:gd name="T2" fmla="*/ 0 w 188"/>
                  <a:gd name="T3" fmla="*/ 6 h 292"/>
                  <a:gd name="T4" fmla="*/ 0 w 188"/>
                  <a:gd name="T5" fmla="*/ 7 h 292"/>
                  <a:gd name="T6" fmla="*/ 1 w 188"/>
                  <a:gd name="T7" fmla="*/ 7 h 292"/>
                  <a:gd name="T8" fmla="*/ 2 w 188"/>
                  <a:gd name="T9" fmla="*/ 8 h 292"/>
                  <a:gd name="T10" fmla="*/ 2 w 188"/>
                  <a:gd name="T11" fmla="*/ 9 h 292"/>
                  <a:gd name="T12" fmla="*/ 3 w 188"/>
                  <a:gd name="T13" fmla="*/ 10 h 292"/>
                  <a:gd name="T14" fmla="*/ 4 w 188"/>
                  <a:gd name="T15" fmla="*/ 10 h 292"/>
                  <a:gd name="T16" fmla="*/ 4 w 188"/>
                  <a:gd name="T17" fmla="*/ 11 h 292"/>
                  <a:gd name="T18" fmla="*/ 5 w 188"/>
                  <a:gd name="T19" fmla="*/ 11 h 292"/>
                  <a:gd name="T20" fmla="*/ 5 w 188"/>
                  <a:gd name="T21" fmla="*/ 11 h 292"/>
                  <a:gd name="T22" fmla="*/ 6 w 188"/>
                  <a:gd name="T23" fmla="*/ 12 h 292"/>
                  <a:gd name="T24" fmla="*/ 6 w 188"/>
                  <a:gd name="T25" fmla="*/ 12 h 292"/>
                  <a:gd name="T26" fmla="*/ 7 w 188"/>
                  <a:gd name="T27" fmla="*/ 11 h 292"/>
                  <a:gd name="T28" fmla="*/ 7 w 188"/>
                  <a:gd name="T29" fmla="*/ 11 h 292"/>
                  <a:gd name="T30" fmla="*/ 8 w 188"/>
                  <a:gd name="T31" fmla="*/ 10 h 292"/>
                  <a:gd name="T32" fmla="*/ 8 w 188"/>
                  <a:gd name="T33" fmla="*/ 9 h 292"/>
                  <a:gd name="T34" fmla="*/ 8 w 188"/>
                  <a:gd name="T35" fmla="*/ 9 h 292"/>
                  <a:gd name="T36" fmla="*/ 7 w 188"/>
                  <a:gd name="T37" fmla="*/ 8 h 292"/>
                  <a:gd name="T38" fmla="*/ 7 w 188"/>
                  <a:gd name="T39" fmla="*/ 8 h 292"/>
                  <a:gd name="T40" fmla="*/ 7 w 188"/>
                  <a:gd name="T41" fmla="*/ 7 h 292"/>
                  <a:gd name="T42" fmla="*/ 7 w 188"/>
                  <a:gd name="T43" fmla="*/ 6 h 292"/>
                  <a:gd name="T44" fmla="*/ 7 w 188"/>
                  <a:gd name="T45" fmla="*/ 6 h 292"/>
                  <a:gd name="T46" fmla="*/ 6 w 188"/>
                  <a:gd name="T47" fmla="*/ 5 h 292"/>
                  <a:gd name="T48" fmla="*/ 6 w 188"/>
                  <a:gd name="T49" fmla="*/ 4 h 292"/>
                  <a:gd name="T50" fmla="*/ 6 w 188"/>
                  <a:gd name="T51" fmla="*/ 4 h 292"/>
                  <a:gd name="T52" fmla="*/ 5 w 188"/>
                  <a:gd name="T53" fmla="*/ 3 h 292"/>
                  <a:gd name="T54" fmla="*/ 5 w 188"/>
                  <a:gd name="T55" fmla="*/ 3 h 292"/>
                  <a:gd name="T56" fmla="*/ 5 w 188"/>
                  <a:gd name="T57" fmla="*/ 3 h 292"/>
                  <a:gd name="T58" fmla="*/ 4 w 188"/>
                  <a:gd name="T59" fmla="*/ 2 h 292"/>
                  <a:gd name="T60" fmla="*/ 4 w 188"/>
                  <a:gd name="T61" fmla="*/ 2 h 292"/>
                  <a:gd name="T62" fmla="*/ 3 w 188"/>
                  <a:gd name="T63" fmla="*/ 1 h 292"/>
                  <a:gd name="T64" fmla="*/ 3 w 188"/>
                  <a:gd name="T65" fmla="*/ 1 h 292"/>
                  <a:gd name="T66" fmla="*/ 2 w 188"/>
                  <a:gd name="T67" fmla="*/ 1 h 292"/>
                  <a:gd name="T68" fmla="*/ 2 w 188"/>
                  <a:gd name="T69" fmla="*/ 0 h 292"/>
                  <a:gd name="T70" fmla="*/ 1 w 188"/>
                  <a:gd name="T71" fmla="*/ 0 h 292"/>
                  <a:gd name="T72" fmla="*/ 1 w 188"/>
                  <a:gd name="T73" fmla="*/ 0 h 292"/>
                  <a:gd name="T74" fmla="*/ 0 w 188"/>
                  <a:gd name="T75" fmla="*/ 0 h 292"/>
                  <a:gd name="T76" fmla="*/ 0 w 188"/>
                  <a:gd name="T77" fmla="*/ 0 h 292"/>
                  <a:gd name="T78" fmla="*/ 0 w 188"/>
                  <a:gd name="T79" fmla="*/ 0 h 292"/>
                  <a:gd name="T80" fmla="*/ 0 w 188"/>
                  <a:gd name="T81" fmla="*/ 0 h 292"/>
                  <a:gd name="T82" fmla="*/ 1 w 188"/>
                  <a:gd name="T83" fmla="*/ 1 h 292"/>
                  <a:gd name="T84" fmla="*/ 1 w 188"/>
                  <a:gd name="T85" fmla="*/ 2 h 292"/>
                  <a:gd name="T86" fmla="*/ 1 w 188"/>
                  <a:gd name="T87" fmla="*/ 3 h 292"/>
                  <a:gd name="T88" fmla="*/ 1 w 188"/>
                  <a:gd name="T89" fmla="*/ 3 h 292"/>
                  <a:gd name="T90" fmla="*/ 0 w 188"/>
                  <a:gd name="T91" fmla="*/ 4 h 292"/>
                  <a:gd name="T92" fmla="*/ 0 w 188"/>
                  <a:gd name="T93" fmla="*/ 5 h 292"/>
                  <a:gd name="T94" fmla="*/ 0 w 188"/>
                  <a:gd name="T95" fmla="*/ 5 h 292"/>
                  <a:gd name="T96" fmla="*/ 0 w 188"/>
                  <a:gd name="T97" fmla="*/ 6 h 2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8"/>
                  <a:gd name="T148" fmla="*/ 0 h 292"/>
                  <a:gd name="T149" fmla="*/ 188 w 188"/>
                  <a:gd name="T150" fmla="*/ 292 h 2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8" h="292">
                    <a:moveTo>
                      <a:pt x="0" y="141"/>
                    </a:moveTo>
                    <a:lnTo>
                      <a:pt x="3" y="152"/>
                    </a:lnTo>
                    <a:lnTo>
                      <a:pt x="12" y="169"/>
                    </a:lnTo>
                    <a:lnTo>
                      <a:pt x="25" y="186"/>
                    </a:lnTo>
                    <a:lnTo>
                      <a:pt x="41" y="207"/>
                    </a:lnTo>
                    <a:lnTo>
                      <a:pt x="58" y="226"/>
                    </a:lnTo>
                    <a:lnTo>
                      <a:pt x="75" y="244"/>
                    </a:lnTo>
                    <a:lnTo>
                      <a:pt x="91" y="260"/>
                    </a:lnTo>
                    <a:lnTo>
                      <a:pt x="104" y="272"/>
                    </a:lnTo>
                    <a:lnTo>
                      <a:pt x="116" y="281"/>
                    </a:lnTo>
                    <a:lnTo>
                      <a:pt x="131" y="288"/>
                    </a:lnTo>
                    <a:lnTo>
                      <a:pt x="146" y="292"/>
                    </a:lnTo>
                    <a:lnTo>
                      <a:pt x="160" y="292"/>
                    </a:lnTo>
                    <a:lnTo>
                      <a:pt x="173" y="286"/>
                    </a:lnTo>
                    <a:lnTo>
                      <a:pt x="183" y="274"/>
                    </a:lnTo>
                    <a:lnTo>
                      <a:pt x="188" y="254"/>
                    </a:lnTo>
                    <a:lnTo>
                      <a:pt x="188" y="223"/>
                    </a:lnTo>
                    <a:lnTo>
                      <a:pt x="187" y="220"/>
                    </a:lnTo>
                    <a:lnTo>
                      <a:pt x="185" y="211"/>
                    </a:lnTo>
                    <a:lnTo>
                      <a:pt x="181" y="197"/>
                    </a:lnTo>
                    <a:lnTo>
                      <a:pt x="176" y="181"/>
                    </a:lnTo>
                    <a:lnTo>
                      <a:pt x="170" y="162"/>
                    </a:lnTo>
                    <a:lnTo>
                      <a:pt x="163" y="142"/>
                    </a:lnTo>
                    <a:lnTo>
                      <a:pt x="156" y="123"/>
                    </a:lnTo>
                    <a:lnTo>
                      <a:pt x="149" y="105"/>
                    </a:lnTo>
                    <a:lnTo>
                      <a:pt x="144" y="97"/>
                    </a:lnTo>
                    <a:lnTo>
                      <a:pt x="136" y="87"/>
                    </a:lnTo>
                    <a:lnTo>
                      <a:pt x="127" y="77"/>
                    </a:lnTo>
                    <a:lnTo>
                      <a:pt x="115" y="67"/>
                    </a:lnTo>
                    <a:lnTo>
                      <a:pt x="103" y="55"/>
                    </a:lnTo>
                    <a:lnTo>
                      <a:pt x="90" y="45"/>
                    </a:lnTo>
                    <a:lnTo>
                      <a:pt x="75" y="35"/>
                    </a:lnTo>
                    <a:lnTo>
                      <a:pt x="62" y="26"/>
                    </a:lnTo>
                    <a:lnTo>
                      <a:pt x="49" y="17"/>
                    </a:lnTo>
                    <a:lnTo>
                      <a:pt x="38" y="10"/>
                    </a:lnTo>
                    <a:lnTo>
                      <a:pt x="26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9" y="11"/>
                    </a:lnTo>
                    <a:lnTo>
                      <a:pt x="15" y="29"/>
                    </a:lnTo>
                    <a:lnTo>
                      <a:pt x="17" y="48"/>
                    </a:lnTo>
                    <a:lnTo>
                      <a:pt x="16" y="67"/>
                    </a:lnTo>
                    <a:lnTo>
                      <a:pt x="13" y="85"/>
                    </a:lnTo>
                    <a:lnTo>
                      <a:pt x="8" y="102"/>
                    </a:lnTo>
                    <a:lnTo>
                      <a:pt x="4" y="118"/>
                    </a:lnTo>
                    <a:lnTo>
                      <a:pt x="1" y="13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1" name="Freeform 154"/>
              <p:cNvSpPr>
                <a:spLocks/>
              </p:cNvSpPr>
              <p:nvPr/>
            </p:nvSpPr>
            <p:spPr bwMode="auto">
              <a:xfrm>
                <a:off x="5416" y="1368"/>
                <a:ext cx="35" cy="55"/>
              </a:xfrm>
              <a:custGeom>
                <a:avLst/>
                <a:gdLst>
                  <a:gd name="T0" fmla="*/ 0 w 174"/>
                  <a:gd name="T1" fmla="*/ 5 h 277"/>
                  <a:gd name="T2" fmla="*/ 0 w 174"/>
                  <a:gd name="T3" fmla="*/ 6 h 277"/>
                  <a:gd name="T4" fmla="*/ 0 w 174"/>
                  <a:gd name="T5" fmla="*/ 6 h 277"/>
                  <a:gd name="T6" fmla="*/ 1 w 174"/>
                  <a:gd name="T7" fmla="*/ 7 h 277"/>
                  <a:gd name="T8" fmla="*/ 1 w 174"/>
                  <a:gd name="T9" fmla="*/ 8 h 277"/>
                  <a:gd name="T10" fmla="*/ 2 w 174"/>
                  <a:gd name="T11" fmla="*/ 9 h 277"/>
                  <a:gd name="T12" fmla="*/ 3 w 174"/>
                  <a:gd name="T13" fmla="*/ 9 h 277"/>
                  <a:gd name="T14" fmla="*/ 3 w 174"/>
                  <a:gd name="T15" fmla="*/ 10 h 277"/>
                  <a:gd name="T16" fmla="*/ 4 w 174"/>
                  <a:gd name="T17" fmla="*/ 10 h 277"/>
                  <a:gd name="T18" fmla="*/ 4 w 174"/>
                  <a:gd name="T19" fmla="*/ 11 h 277"/>
                  <a:gd name="T20" fmla="*/ 5 w 174"/>
                  <a:gd name="T21" fmla="*/ 11 h 277"/>
                  <a:gd name="T22" fmla="*/ 5 w 174"/>
                  <a:gd name="T23" fmla="*/ 11 h 277"/>
                  <a:gd name="T24" fmla="*/ 6 w 174"/>
                  <a:gd name="T25" fmla="*/ 11 h 277"/>
                  <a:gd name="T26" fmla="*/ 6 w 174"/>
                  <a:gd name="T27" fmla="*/ 11 h 277"/>
                  <a:gd name="T28" fmla="*/ 7 w 174"/>
                  <a:gd name="T29" fmla="*/ 10 h 277"/>
                  <a:gd name="T30" fmla="*/ 7 w 174"/>
                  <a:gd name="T31" fmla="*/ 10 h 277"/>
                  <a:gd name="T32" fmla="*/ 7 w 174"/>
                  <a:gd name="T33" fmla="*/ 8 h 277"/>
                  <a:gd name="T34" fmla="*/ 7 w 174"/>
                  <a:gd name="T35" fmla="*/ 8 h 277"/>
                  <a:gd name="T36" fmla="*/ 7 w 174"/>
                  <a:gd name="T37" fmla="*/ 8 h 277"/>
                  <a:gd name="T38" fmla="*/ 7 w 174"/>
                  <a:gd name="T39" fmla="*/ 7 h 277"/>
                  <a:gd name="T40" fmla="*/ 7 w 174"/>
                  <a:gd name="T41" fmla="*/ 7 h 277"/>
                  <a:gd name="T42" fmla="*/ 6 w 174"/>
                  <a:gd name="T43" fmla="*/ 6 h 277"/>
                  <a:gd name="T44" fmla="*/ 6 w 174"/>
                  <a:gd name="T45" fmla="*/ 5 h 277"/>
                  <a:gd name="T46" fmla="*/ 6 w 174"/>
                  <a:gd name="T47" fmla="*/ 5 h 277"/>
                  <a:gd name="T48" fmla="*/ 6 w 174"/>
                  <a:gd name="T49" fmla="*/ 4 h 277"/>
                  <a:gd name="T50" fmla="*/ 5 w 174"/>
                  <a:gd name="T51" fmla="*/ 3 h 277"/>
                  <a:gd name="T52" fmla="*/ 4 w 174"/>
                  <a:gd name="T53" fmla="*/ 3 h 277"/>
                  <a:gd name="T54" fmla="*/ 3 w 174"/>
                  <a:gd name="T55" fmla="*/ 2 h 277"/>
                  <a:gd name="T56" fmla="*/ 2 w 174"/>
                  <a:gd name="T57" fmla="*/ 1 h 277"/>
                  <a:gd name="T58" fmla="*/ 1 w 174"/>
                  <a:gd name="T59" fmla="*/ 0 h 277"/>
                  <a:gd name="T60" fmla="*/ 1 w 174"/>
                  <a:gd name="T61" fmla="*/ 0 h 277"/>
                  <a:gd name="T62" fmla="*/ 0 w 174"/>
                  <a:gd name="T63" fmla="*/ 0 h 277"/>
                  <a:gd name="T64" fmla="*/ 0 w 174"/>
                  <a:gd name="T65" fmla="*/ 0 h 277"/>
                  <a:gd name="T66" fmla="*/ 1 w 174"/>
                  <a:gd name="T67" fmla="*/ 1 h 277"/>
                  <a:gd name="T68" fmla="*/ 1 w 174"/>
                  <a:gd name="T69" fmla="*/ 2 h 277"/>
                  <a:gd name="T70" fmla="*/ 1 w 174"/>
                  <a:gd name="T71" fmla="*/ 3 h 277"/>
                  <a:gd name="T72" fmla="*/ 0 w 174"/>
                  <a:gd name="T73" fmla="*/ 3 h 277"/>
                  <a:gd name="T74" fmla="*/ 0 w 174"/>
                  <a:gd name="T75" fmla="*/ 4 h 277"/>
                  <a:gd name="T76" fmla="*/ 0 w 174"/>
                  <a:gd name="T77" fmla="*/ 4 h 277"/>
                  <a:gd name="T78" fmla="*/ 0 w 174"/>
                  <a:gd name="T79" fmla="*/ 5 h 277"/>
                  <a:gd name="T80" fmla="*/ 0 w 174"/>
                  <a:gd name="T81" fmla="*/ 5 h 2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4"/>
                  <a:gd name="T124" fmla="*/ 0 h 277"/>
                  <a:gd name="T125" fmla="*/ 174 w 174"/>
                  <a:gd name="T126" fmla="*/ 277 h 2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4" h="277">
                    <a:moveTo>
                      <a:pt x="0" y="134"/>
                    </a:moveTo>
                    <a:lnTo>
                      <a:pt x="3" y="145"/>
                    </a:lnTo>
                    <a:lnTo>
                      <a:pt x="11" y="160"/>
                    </a:lnTo>
                    <a:lnTo>
                      <a:pt x="23" y="177"/>
                    </a:lnTo>
                    <a:lnTo>
                      <a:pt x="37" y="196"/>
                    </a:lnTo>
                    <a:lnTo>
                      <a:pt x="53" y="215"/>
                    </a:lnTo>
                    <a:lnTo>
                      <a:pt x="69" y="232"/>
                    </a:lnTo>
                    <a:lnTo>
                      <a:pt x="83" y="247"/>
                    </a:lnTo>
                    <a:lnTo>
                      <a:pt x="95" y="258"/>
                    </a:lnTo>
                    <a:lnTo>
                      <a:pt x="107" y="266"/>
                    </a:lnTo>
                    <a:lnTo>
                      <a:pt x="121" y="273"/>
                    </a:lnTo>
                    <a:lnTo>
                      <a:pt x="135" y="277"/>
                    </a:lnTo>
                    <a:lnTo>
                      <a:pt x="148" y="277"/>
                    </a:lnTo>
                    <a:lnTo>
                      <a:pt x="159" y="271"/>
                    </a:lnTo>
                    <a:lnTo>
                      <a:pt x="169" y="260"/>
                    </a:lnTo>
                    <a:lnTo>
                      <a:pt x="174" y="240"/>
                    </a:lnTo>
                    <a:lnTo>
                      <a:pt x="174" y="211"/>
                    </a:lnTo>
                    <a:lnTo>
                      <a:pt x="173" y="208"/>
                    </a:lnTo>
                    <a:lnTo>
                      <a:pt x="171" y="200"/>
                    </a:lnTo>
                    <a:lnTo>
                      <a:pt x="167" y="186"/>
                    </a:lnTo>
                    <a:lnTo>
                      <a:pt x="163" y="170"/>
                    </a:lnTo>
                    <a:lnTo>
                      <a:pt x="157" y="153"/>
                    </a:lnTo>
                    <a:lnTo>
                      <a:pt x="151" y="134"/>
                    </a:lnTo>
                    <a:lnTo>
                      <a:pt x="144" y="116"/>
                    </a:lnTo>
                    <a:lnTo>
                      <a:pt x="138" y="99"/>
                    </a:lnTo>
                    <a:lnTo>
                      <a:pt x="127" y="82"/>
                    </a:lnTo>
                    <a:lnTo>
                      <a:pt x="107" y="63"/>
                    </a:lnTo>
                    <a:lnTo>
                      <a:pt x="83" y="42"/>
                    </a:lnTo>
                    <a:lnTo>
                      <a:pt x="58" y="24"/>
                    </a:lnTo>
                    <a:lnTo>
                      <a:pt x="35" y="10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9" y="11"/>
                    </a:lnTo>
                    <a:lnTo>
                      <a:pt x="15" y="28"/>
                    </a:lnTo>
                    <a:lnTo>
                      <a:pt x="16" y="45"/>
                    </a:lnTo>
                    <a:lnTo>
                      <a:pt x="15" y="63"/>
                    </a:lnTo>
                    <a:lnTo>
                      <a:pt x="12" y="80"/>
                    </a:lnTo>
                    <a:lnTo>
                      <a:pt x="8" y="96"/>
                    </a:lnTo>
                    <a:lnTo>
                      <a:pt x="4" y="112"/>
                    </a:lnTo>
                    <a:lnTo>
                      <a:pt x="1" y="12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2" name="Freeform 155"/>
              <p:cNvSpPr>
                <a:spLocks/>
              </p:cNvSpPr>
              <p:nvPr/>
            </p:nvSpPr>
            <p:spPr bwMode="auto">
              <a:xfrm>
                <a:off x="5418" y="1370"/>
                <a:ext cx="32" cy="52"/>
              </a:xfrm>
              <a:custGeom>
                <a:avLst/>
                <a:gdLst>
                  <a:gd name="T0" fmla="*/ 6 w 160"/>
                  <a:gd name="T1" fmla="*/ 8 h 260"/>
                  <a:gd name="T2" fmla="*/ 6 w 160"/>
                  <a:gd name="T3" fmla="*/ 8 h 260"/>
                  <a:gd name="T4" fmla="*/ 6 w 160"/>
                  <a:gd name="T5" fmla="*/ 7 h 260"/>
                  <a:gd name="T6" fmla="*/ 6 w 160"/>
                  <a:gd name="T7" fmla="*/ 7 h 260"/>
                  <a:gd name="T8" fmla="*/ 6 w 160"/>
                  <a:gd name="T9" fmla="*/ 6 h 260"/>
                  <a:gd name="T10" fmla="*/ 6 w 160"/>
                  <a:gd name="T11" fmla="*/ 6 h 260"/>
                  <a:gd name="T12" fmla="*/ 6 w 160"/>
                  <a:gd name="T13" fmla="*/ 5 h 260"/>
                  <a:gd name="T14" fmla="*/ 5 w 160"/>
                  <a:gd name="T15" fmla="*/ 4 h 260"/>
                  <a:gd name="T16" fmla="*/ 5 w 160"/>
                  <a:gd name="T17" fmla="*/ 4 h 260"/>
                  <a:gd name="T18" fmla="*/ 5 w 160"/>
                  <a:gd name="T19" fmla="*/ 3 h 260"/>
                  <a:gd name="T20" fmla="*/ 4 w 160"/>
                  <a:gd name="T21" fmla="*/ 2 h 260"/>
                  <a:gd name="T22" fmla="*/ 3 w 160"/>
                  <a:gd name="T23" fmla="*/ 2 h 260"/>
                  <a:gd name="T24" fmla="*/ 2 w 160"/>
                  <a:gd name="T25" fmla="*/ 1 h 260"/>
                  <a:gd name="T26" fmla="*/ 1 w 160"/>
                  <a:gd name="T27" fmla="*/ 0 h 260"/>
                  <a:gd name="T28" fmla="*/ 1 w 160"/>
                  <a:gd name="T29" fmla="*/ 0 h 260"/>
                  <a:gd name="T30" fmla="*/ 0 w 160"/>
                  <a:gd name="T31" fmla="*/ 0 h 260"/>
                  <a:gd name="T32" fmla="*/ 0 w 160"/>
                  <a:gd name="T33" fmla="*/ 0 h 260"/>
                  <a:gd name="T34" fmla="*/ 1 w 160"/>
                  <a:gd name="T35" fmla="*/ 2 h 260"/>
                  <a:gd name="T36" fmla="*/ 1 w 160"/>
                  <a:gd name="T37" fmla="*/ 3 h 260"/>
                  <a:gd name="T38" fmla="*/ 0 w 160"/>
                  <a:gd name="T39" fmla="*/ 4 h 260"/>
                  <a:gd name="T40" fmla="*/ 0 w 160"/>
                  <a:gd name="T41" fmla="*/ 5 h 260"/>
                  <a:gd name="T42" fmla="*/ 0 w 160"/>
                  <a:gd name="T43" fmla="*/ 5 h 260"/>
                  <a:gd name="T44" fmla="*/ 0 w 160"/>
                  <a:gd name="T45" fmla="*/ 6 h 260"/>
                  <a:gd name="T46" fmla="*/ 1 w 160"/>
                  <a:gd name="T47" fmla="*/ 7 h 260"/>
                  <a:gd name="T48" fmla="*/ 1 w 160"/>
                  <a:gd name="T49" fmla="*/ 7 h 260"/>
                  <a:gd name="T50" fmla="*/ 2 w 160"/>
                  <a:gd name="T51" fmla="*/ 8 h 260"/>
                  <a:gd name="T52" fmla="*/ 3 w 160"/>
                  <a:gd name="T53" fmla="*/ 9 h 260"/>
                  <a:gd name="T54" fmla="*/ 3 w 160"/>
                  <a:gd name="T55" fmla="*/ 9 h 260"/>
                  <a:gd name="T56" fmla="*/ 4 w 160"/>
                  <a:gd name="T57" fmla="*/ 10 h 260"/>
                  <a:gd name="T58" fmla="*/ 4 w 160"/>
                  <a:gd name="T59" fmla="*/ 10 h 260"/>
                  <a:gd name="T60" fmla="*/ 4 w 160"/>
                  <a:gd name="T61" fmla="*/ 10 h 260"/>
                  <a:gd name="T62" fmla="*/ 5 w 160"/>
                  <a:gd name="T63" fmla="*/ 10 h 260"/>
                  <a:gd name="T64" fmla="*/ 5 w 160"/>
                  <a:gd name="T65" fmla="*/ 10 h 260"/>
                  <a:gd name="T66" fmla="*/ 6 w 160"/>
                  <a:gd name="T67" fmla="*/ 10 h 260"/>
                  <a:gd name="T68" fmla="*/ 6 w 160"/>
                  <a:gd name="T69" fmla="*/ 10 h 260"/>
                  <a:gd name="T70" fmla="*/ 6 w 160"/>
                  <a:gd name="T71" fmla="*/ 9 h 260"/>
                  <a:gd name="T72" fmla="*/ 6 w 160"/>
                  <a:gd name="T73" fmla="*/ 8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"/>
                  <a:gd name="T112" fmla="*/ 0 h 260"/>
                  <a:gd name="T113" fmla="*/ 160 w 160"/>
                  <a:gd name="T114" fmla="*/ 260 h 2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" h="260">
                    <a:moveTo>
                      <a:pt x="160" y="198"/>
                    </a:moveTo>
                    <a:lnTo>
                      <a:pt x="159" y="195"/>
                    </a:lnTo>
                    <a:lnTo>
                      <a:pt x="157" y="187"/>
                    </a:lnTo>
                    <a:lnTo>
                      <a:pt x="154" y="174"/>
                    </a:lnTo>
                    <a:lnTo>
                      <a:pt x="150" y="160"/>
                    </a:lnTo>
                    <a:lnTo>
                      <a:pt x="145" y="143"/>
                    </a:lnTo>
                    <a:lnTo>
                      <a:pt x="140" y="125"/>
                    </a:lnTo>
                    <a:lnTo>
                      <a:pt x="134" y="108"/>
                    </a:lnTo>
                    <a:lnTo>
                      <a:pt x="128" y="93"/>
                    </a:lnTo>
                    <a:lnTo>
                      <a:pt x="118" y="76"/>
                    </a:lnTo>
                    <a:lnTo>
                      <a:pt x="99" y="58"/>
                    </a:lnTo>
                    <a:lnTo>
                      <a:pt x="78" y="38"/>
                    </a:lnTo>
                    <a:lnTo>
                      <a:pt x="55" y="21"/>
                    </a:lnTo>
                    <a:lnTo>
                      <a:pt x="34" y="8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9" y="9"/>
                    </a:lnTo>
                    <a:lnTo>
                      <a:pt x="17" y="41"/>
                    </a:lnTo>
                    <a:lnTo>
                      <a:pt x="13" y="75"/>
                    </a:lnTo>
                    <a:lnTo>
                      <a:pt x="4" y="105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10" y="151"/>
                    </a:lnTo>
                    <a:lnTo>
                      <a:pt x="22" y="166"/>
                    </a:lnTo>
                    <a:lnTo>
                      <a:pt x="35" y="185"/>
                    </a:lnTo>
                    <a:lnTo>
                      <a:pt x="49" y="202"/>
                    </a:lnTo>
                    <a:lnTo>
                      <a:pt x="64" y="218"/>
                    </a:lnTo>
                    <a:lnTo>
                      <a:pt x="77" y="233"/>
                    </a:lnTo>
                    <a:lnTo>
                      <a:pt x="88" y="243"/>
                    </a:lnTo>
                    <a:lnTo>
                      <a:pt x="98" y="251"/>
                    </a:lnTo>
                    <a:lnTo>
                      <a:pt x="111" y="257"/>
                    </a:lnTo>
                    <a:lnTo>
                      <a:pt x="124" y="260"/>
                    </a:lnTo>
                    <a:lnTo>
                      <a:pt x="136" y="260"/>
                    </a:lnTo>
                    <a:lnTo>
                      <a:pt x="147" y="255"/>
                    </a:lnTo>
                    <a:lnTo>
                      <a:pt x="156" y="244"/>
                    </a:lnTo>
                    <a:lnTo>
                      <a:pt x="160" y="225"/>
                    </a:lnTo>
                    <a:lnTo>
                      <a:pt x="160" y="198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3" name="Freeform 156"/>
              <p:cNvSpPr>
                <a:spLocks/>
              </p:cNvSpPr>
              <p:nvPr/>
            </p:nvSpPr>
            <p:spPr bwMode="auto">
              <a:xfrm>
                <a:off x="5498" y="1209"/>
                <a:ext cx="70" cy="119"/>
              </a:xfrm>
              <a:custGeom>
                <a:avLst/>
                <a:gdLst>
                  <a:gd name="T0" fmla="*/ 7 w 352"/>
                  <a:gd name="T1" fmla="*/ 0 h 597"/>
                  <a:gd name="T2" fmla="*/ 7 w 352"/>
                  <a:gd name="T3" fmla="*/ 0 h 597"/>
                  <a:gd name="T4" fmla="*/ 6 w 352"/>
                  <a:gd name="T5" fmla="*/ 0 h 597"/>
                  <a:gd name="T6" fmla="*/ 5 w 352"/>
                  <a:gd name="T7" fmla="*/ 0 h 597"/>
                  <a:gd name="T8" fmla="*/ 4 w 352"/>
                  <a:gd name="T9" fmla="*/ 1 h 597"/>
                  <a:gd name="T10" fmla="*/ 3 w 352"/>
                  <a:gd name="T11" fmla="*/ 2 h 597"/>
                  <a:gd name="T12" fmla="*/ 1 w 352"/>
                  <a:gd name="T13" fmla="*/ 3 h 597"/>
                  <a:gd name="T14" fmla="*/ 1 w 352"/>
                  <a:gd name="T15" fmla="*/ 6 h 597"/>
                  <a:gd name="T16" fmla="*/ 0 w 352"/>
                  <a:gd name="T17" fmla="*/ 10 h 597"/>
                  <a:gd name="T18" fmla="*/ 0 w 352"/>
                  <a:gd name="T19" fmla="*/ 15 h 597"/>
                  <a:gd name="T20" fmla="*/ 1 w 352"/>
                  <a:gd name="T21" fmla="*/ 18 h 597"/>
                  <a:gd name="T22" fmla="*/ 3 w 352"/>
                  <a:gd name="T23" fmla="*/ 20 h 597"/>
                  <a:gd name="T24" fmla="*/ 4 w 352"/>
                  <a:gd name="T25" fmla="*/ 20 h 597"/>
                  <a:gd name="T26" fmla="*/ 4 w 352"/>
                  <a:gd name="T27" fmla="*/ 21 h 597"/>
                  <a:gd name="T28" fmla="*/ 4 w 352"/>
                  <a:gd name="T29" fmla="*/ 23 h 597"/>
                  <a:gd name="T30" fmla="*/ 4 w 352"/>
                  <a:gd name="T31" fmla="*/ 24 h 597"/>
                  <a:gd name="T32" fmla="*/ 5 w 352"/>
                  <a:gd name="T33" fmla="*/ 24 h 597"/>
                  <a:gd name="T34" fmla="*/ 7 w 352"/>
                  <a:gd name="T35" fmla="*/ 24 h 597"/>
                  <a:gd name="T36" fmla="*/ 8 w 352"/>
                  <a:gd name="T37" fmla="*/ 23 h 597"/>
                  <a:gd name="T38" fmla="*/ 10 w 352"/>
                  <a:gd name="T39" fmla="*/ 22 h 597"/>
                  <a:gd name="T40" fmla="*/ 11 w 352"/>
                  <a:gd name="T41" fmla="*/ 20 h 597"/>
                  <a:gd name="T42" fmla="*/ 12 w 352"/>
                  <a:gd name="T43" fmla="*/ 18 h 597"/>
                  <a:gd name="T44" fmla="*/ 13 w 352"/>
                  <a:gd name="T45" fmla="*/ 16 h 597"/>
                  <a:gd name="T46" fmla="*/ 13 w 352"/>
                  <a:gd name="T47" fmla="*/ 13 h 597"/>
                  <a:gd name="T48" fmla="*/ 14 w 352"/>
                  <a:gd name="T49" fmla="*/ 11 h 597"/>
                  <a:gd name="T50" fmla="*/ 13 w 352"/>
                  <a:gd name="T51" fmla="*/ 10 h 597"/>
                  <a:gd name="T52" fmla="*/ 12 w 352"/>
                  <a:gd name="T53" fmla="*/ 9 h 597"/>
                  <a:gd name="T54" fmla="*/ 12 w 352"/>
                  <a:gd name="T55" fmla="*/ 8 h 597"/>
                  <a:gd name="T56" fmla="*/ 11 w 352"/>
                  <a:gd name="T57" fmla="*/ 7 h 597"/>
                  <a:gd name="T58" fmla="*/ 11 w 352"/>
                  <a:gd name="T59" fmla="*/ 6 h 597"/>
                  <a:gd name="T60" fmla="*/ 12 w 352"/>
                  <a:gd name="T61" fmla="*/ 5 h 597"/>
                  <a:gd name="T62" fmla="*/ 13 w 352"/>
                  <a:gd name="T63" fmla="*/ 5 h 597"/>
                  <a:gd name="T64" fmla="*/ 13 w 352"/>
                  <a:gd name="T65" fmla="*/ 4 h 597"/>
                  <a:gd name="T66" fmla="*/ 13 w 352"/>
                  <a:gd name="T67" fmla="*/ 3 h 597"/>
                  <a:gd name="T68" fmla="*/ 13 w 352"/>
                  <a:gd name="T69" fmla="*/ 2 h 597"/>
                  <a:gd name="T70" fmla="*/ 13 w 352"/>
                  <a:gd name="T71" fmla="*/ 1 h 597"/>
                  <a:gd name="T72" fmla="*/ 11 w 352"/>
                  <a:gd name="T73" fmla="*/ 1 h 597"/>
                  <a:gd name="T74" fmla="*/ 9 w 352"/>
                  <a:gd name="T75" fmla="*/ 0 h 5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2"/>
                  <a:gd name="T115" fmla="*/ 0 h 597"/>
                  <a:gd name="T116" fmla="*/ 352 w 352"/>
                  <a:gd name="T117" fmla="*/ 597 h 5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2" h="597">
                    <a:moveTo>
                      <a:pt x="188" y="1"/>
                    </a:moveTo>
                    <a:lnTo>
                      <a:pt x="186" y="1"/>
                    </a:lnTo>
                    <a:lnTo>
                      <a:pt x="182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52" y="1"/>
                    </a:lnTo>
                    <a:lnTo>
                      <a:pt x="140" y="3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95" y="21"/>
                    </a:lnTo>
                    <a:lnTo>
                      <a:pt x="80" y="32"/>
                    </a:lnTo>
                    <a:lnTo>
                      <a:pt x="64" y="47"/>
                    </a:lnTo>
                    <a:lnTo>
                      <a:pt x="50" y="64"/>
                    </a:lnTo>
                    <a:lnTo>
                      <a:pt x="37" y="87"/>
                    </a:lnTo>
                    <a:lnTo>
                      <a:pt x="25" y="114"/>
                    </a:lnTo>
                    <a:lnTo>
                      <a:pt x="16" y="145"/>
                    </a:lnTo>
                    <a:lnTo>
                      <a:pt x="9" y="182"/>
                    </a:lnTo>
                    <a:lnTo>
                      <a:pt x="1" y="256"/>
                    </a:lnTo>
                    <a:lnTo>
                      <a:pt x="0" y="319"/>
                    </a:lnTo>
                    <a:lnTo>
                      <a:pt x="4" y="372"/>
                    </a:lnTo>
                    <a:lnTo>
                      <a:pt x="13" y="415"/>
                    </a:lnTo>
                    <a:lnTo>
                      <a:pt x="26" y="450"/>
                    </a:lnTo>
                    <a:lnTo>
                      <a:pt x="44" y="476"/>
                    </a:lnTo>
                    <a:lnTo>
                      <a:pt x="64" y="495"/>
                    </a:lnTo>
                    <a:lnTo>
                      <a:pt x="88" y="506"/>
                    </a:lnTo>
                    <a:lnTo>
                      <a:pt x="92" y="510"/>
                    </a:lnTo>
                    <a:lnTo>
                      <a:pt x="99" y="520"/>
                    </a:lnTo>
                    <a:lnTo>
                      <a:pt x="104" y="539"/>
                    </a:lnTo>
                    <a:lnTo>
                      <a:pt x="103" y="563"/>
                    </a:lnTo>
                    <a:lnTo>
                      <a:pt x="103" y="574"/>
                    </a:lnTo>
                    <a:lnTo>
                      <a:pt x="106" y="583"/>
                    </a:lnTo>
                    <a:lnTo>
                      <a:pt x="113" y="590"/>
                    </a:lnTo>
                    <a:lnTo>
                      <a:pt x="125" y="595"/>
                    </a:lnTo>
                    <a:lnTo>
                      <a:pt x="137" y="597"/>
                    </a:lnTo>
                    <a:lnTo>
                      <a:pt x="152" y="596"/>
                    </a:lnTo>
                    <a:lnTo>
                      <a:pt x="170" y="593"/>
                    </a:lnTo>
                    <a:lnTo>
                      <a:pt x="188" y="587"/>
                    </a:lnTo>
                    <a:lnTo>
                      <a:pt x="207" y="578"/>
                    </a:lnTo>
                    <a:lnTo>
                      <a:pt x="228" y="566"/>
                    </a:lnTo>
                    <a:lnTo>
                      <a:pt x="248" y="552"/>
                    </a:lnTo>
                    <a:lnTo>
                      <a:pt x="268" y="534"/>
                    </a:lnTo>
                    <a:lnTo>
                      <a:pt x="285" y="513"/>
                    </a:lnTo>
                    <a:lnTo>
                      <a:pt x="299" y="489"/>
                    </a:lnTo>
                    <a:lnTo>
                      <a:pt x="310" y="461"/>
                    </a:lnTo>
                    <a:lnTo>
                      <a:pt x="315" y="429"/>
                    </a:lnTo>
                    <a:lnTo>
                      <a:pt x="320" y="396"/>
                    </a:lnTo>
                    <a:lnTo>
                      <a:pt x="329" y="364"/>
                    </a:lnTo>
                    <a:lnTo>
                      <a:pt x="339" y="332"/>
                    </a:lnTo>
                    <a:lnTo>
                      <a:pt x="348" y="304"/>
                    </a:lnTo>
                    <a:lnTo>
                      <a:pt x="352" y="278"/>
                    </a:lnTo>
                    <a:lnTo>
                      <a:pt x="349" y="257"/>
                    </a:lnTo>
                    <a:lnTo>
                      <a:pt x="336" y="239"/>
                    </a:lnTo>
                    <a:lnTo>
                      <a:pt x="311" y="228"/>
                    </a:lnTo>
                    <a:lnTo>
                      <a:pt x="309" y="225"/>
                    </a:lnTo>
                    <a:lnTo>
                      <a:pt x="303" y="218"/>
                    </a:lnTo>
                    <a:lnTo>
                      <a:pt x="297" y="208"/>
                    </a:lnTo>
                    <a:lnTo>
                      <a:pt x="291" y="194"/>
                    </a:lnTo>
                    <a:lnTo>
                      <a:pt x="286" y="180"/>
                    </a:lnTo>
                    <a:lnTo>
                      <a:pt x="284" y="166"/>
                    </a:lnTo>
                    <a:lnTo>
                      <a:pt x="287" y="152"/>
                    </a:lnTo>
                    <a:lnTo>
                      <a:pt x="296" y="141"/>
                    </a:lnTo>
                    <a:lnTo>
                      <a:pt x="303" y="136"/>
                    </a:lnTo>
                    <a:lnTo>
                      <a:pt x="310" y="129"/>
                    </a:lnTo>
                    <a:lnTo>
                      <a:pt x="317" y="121"/>
                    </a:lnTo>
                    <a:lnTo>
                      <a:pt x="324" y="112"/>
                    </a:lnTo>
                    <a:lnTo>
                      <a:pt x="329" y="101"/>
                    </a:lnTo>
                    <a:lnTo>
                      <a:pt x="333" y="90"/>
                    </a:lnTo>
                    <a:lnTo>
                      <a:pt x="335" y="79"/>
                    </a:lnTo>
                    <a:lnTo>
                      <a:pt x="335" y="68"/>
                    </a:lnTo>
                    <a:lnTo>
                      <a:pt x="332" y="57"/>
                    </a:lnTo>
                    <a:lnTo>
                      <a:pt x="325" y="46"/>
                    </a:lnTo>
                    <a:lnTo>
                      <a:pt x="315" y="36"/>
                    </a:lnTo>
                    <a:lnTo>
                      <a:pt x="299" y="27"/>
                    </a:lnTo>
                    <a:lnTo>
                      <a:pt x="280" y="18"/>
                    </a:lnTo>
                    <a:lnTo>
                      <a:pt x="255" y="10"/>
                    </a:lnTo>
                    <a:lnTo>
                      <a:pt x="225" y="5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4" name="Freeform 157"/>
              <p:cNvSpPr>
                <a:spLocks/>
              </p:cNvSpPr>
              <p:nvPr/>
            </p:nvSpPr>
            <p:spPr bwMode="auto">
              <a:xfrm>
                <a:off x="5499" y="1210"/>
                <a:ext cx="68" cy="116"/>
              </a:xfrm>
              <a:custGeom>
                <a:avLst/>
                <a:gdLst>
                  <a:gd name="T0" fmla="*/ 3 w 339"/>
                  <a:gd name="T1" fmla="*/ 20 h 582"/>
                  <a:gd name="T2" fmla="*/ 4 w 339"/>
                  <a:gd name="T3" fmla="*/ 21 h 582"/>
                  <a:gd name="T4" fmla="*/ 4 w 339"/>
                  <a:gd name="T5" fmla="*/ 22 h 582"/>
                  <a:gd name="T6" fmla="*/ 4 w 339"/>
                  <a:gd name="T7" fmla="*/ 22 h 582"/>
                  <a:gd name="T8" fmla="*/ 4 w 339"/>
                  <a:gd name="T9" fmla="*/ 23 h 582"/>
                  <a:gd name="T10" fmla="*/ 5 w 339"/>
                  <a:gd name="T11" fmla="*/ 23 h 582"/>
                  <a:gd name="T12" fmla="*/ 6 w 339"/>
                  <a:gd name="T13" fmla="*/ 23 h 582"/>
                  <a:gd name="T14" fmla="*/ 7 w 339"/>
                  <a:gd name="T15" fmla="*/ 23 h 582"/>
                  <a:gd name="T16" fmla="*/ 8 w 339"/>
                  <a:gd name="T17" fmla="*/ 22 h 582"/>
                  <a:gd name="T18" fmla="*/ 10 w 339"/>
                  <a:gd name="T19" fmla="*/ 21 h 582"/>
                  <a:gd name="T20" fmla="*/ 11 w 339"/>
                  <a:gd name="T21" fmla="*/ 20 h 582"/>
                  <a:gd name="T22" fmla="*/ 12 w 339"/>
                  <a:gd name="T23" fmla="*/ 18 h 582"/>
                  <a:gd name="T24" fmla="*/ 12 w 339"/>
                  <a:gd name="T25" fmla="*/ 16 h 582"/>
                  <a:gd name="T26" fmla="*/ 13 w 339"/>
                  <a:gd name="T27" fmla="*/ 13 h 582"/>
                  <a:gd name="T28" fmla="*/ 14 w 339"/>
                  <a:gd name="T29" fmla="*/ 11 h 582"/>
                  <a:gd name="T30" fmla="*/ 13 w 339"/>
                  <a:gd name="T31" fmla="*/ 9 h 582"/>
                  <a:gd name="T32" fmla="*/ 12 w 339"/>
                  <a:gd name="T33" fmla="*/ 9 h 582"/>
                  <a:gd name="T34" fmla="*/ 11 w 339"/>
                  <a:gd name="T35" fmla="*/ 8 h 582"/>
                  <a:gd name="T36" fmla="*/ 11 w 339"/>
                  <a:gd name="T37" fmla="*/ 7 h 582"/>
                  <a:gd name="T38" fmla="*/ 11 w 339"/>
                  <a:gd name="T39" fmla="*/ 6 h 582"/>
                  <a:gd name="T40" fmla="*/ 12 w 339"/>
                  <a:gd name="T41" fmla="*/ 5 h 582"/>
                  <a:gd name="T42" fmla="*/ 12 w 339"/>
                  <a:gd name="T43" fmla="*/ 5 h 582"/>
                  <a:gd name="T44" fmla="*/ 13 w 339"/>
                  <a:gd name="T45" fmla="*/ 4 h 582"/>
                  <a:gd name="T46" fmla="*/ 13 w 339"/>
                  <a:gd name="T47" fmla="*/ 3 h 582"/>
                  <a:gd name="T48" fmla="*/ 13 w 339"/>
                  <a:gd name="T49" fmla="*/ 2 h 582"/>
                  <a:gd name="T50" fmla="*/ 12 w 339"/>
                  <a:gd name="T51" fmla="*/ 1 h 582"/>
                  <a:gd name="T52" fmla="*/ 11 w 339"/>
                  <a:gd name="T53" fmla="*/ 1 h 582"/>
                  <a:gd name="T54" fmla="*/ 9 w 339"/>
                  <a:gd name="T55" fmla="*/ 0 h 582"/>
                  <a:gd name="T56" fmla="*/ 7 w 339"/>
                  <a:gd name="T57" fmla="*/ 0 h 582"/>
                  <a:gd name="T58" fmla="*/ 7 w 339"/>
                  <a:gd name="T59" fmla="*/ 0 h 582"/>
                  <a:gd name="T60" fmla="*/ 6 w 339"/>
                  <a:gd name="T61" fmla="*/ 0 h 582"/>
                  <a:gd name="T62" fmla="*/ 5 w 339"/>
                  <a:gd name="T63" fmla="*/ 0 h 582"/>
                  <a:gd name="T64" fmla="*/ 4 w 339"/>
                  <a:gd name="T65" fmla="*/ 1 h 582"/>
                  <a:gd name="T66" fmla="*/ 2 w 339"/>
                  <a:gd name="T67" fmla="*/ 2 h 582"/>
                  <a:gd name="T68" fmla="*/ 1 w 339"/>
                  <a:gd name="T69" fmla="*/ 3 h 582"/>
                  <a:gd name="T70" fmla="*/ 1 w 339"/>
                  <a:gd name="T71" fmla="*/ 6 h 582"/>
                  <a:gd name="T72" fmla="*/ 0 w 339"/>
                  <a:gd name="T73" fmla="*/ 10 h 582"/>
                  <a:gd name="T74" fmla="*/ 0 w 339"/>
                  <a:gd name="T75" fmla="*/ 14 h 582"/>
                  <a:gd name="T76" fmla="*/ 1 w 339"/>
                  <a:gd name="T77" fmla="*/ 18 h 582"/>
                  <a:gd name="T78" fmla="*/ 2 w 339"/>
                  <a:gd name="T79" fmla="*/ 19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9"/>
                  <a:gd name="T121" fmla="*/ 0 h 582"/>
                  <a:gd name="T122" fmla="*/ 339 w 339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9" h="582">
                    <a:moveTo>
                      <a:pt x="80" y="496"/>
                    </a:moveTo>
                    <a:lnTo>
                      <a:pt x="84" y="499"/>
                    </a:lnTo>
                    <a:lnTo>
                      <a:pt x="92" y="508"/>
                    </a:lnTo>
                    <a:lnTo>
                      <a:pt x="99" y="525"/>
                    </a:lnTo>
                    <a:lnTo>
                      <a:pt x="100" y="546"/>
                    </a:lnTo>
                    <a:lnTo>
                      <a:pt x="100" y="552"/>
                    </a:lnTo>
                    <a:lnTo>
                      <a:pt x="101" y="558"/>
                    </a:lnTo>
                    <a:lnTo>
                      <a:pt x="104" y="563"/>
                    </a:lnTo>
                    <a:lnTo>
                      <a:pt x="107" y="569"/>
                    </a:lnTo>
                    <a:lnTo>
                      <a:pt x="112" y="574"/>
                    </a:lnTo>
                    <a:lnTo>
                      <a:pt x="119" y="577"/>
                    </a:lnTo>
                    <a:lnTo>
                      <a:pt x="126" y="580"/>
                    </a:lnTo>
                    <a:lnTo>
                      <a:pt x="135" y="581"/>
                    </a:lnTo>
                    <a:lnTo>
                      <a:pt x="144" y="582"/>
                    </a:lnTo>
                    <a:lnTo>
                      <a:pt x="155" y="580"/>
                    </a:lnTo>
                    <a:lnTo>
                      <a:pt x="168" y="577"/>
                    </a:lnTo>
                    <a:lnTo>
                      <a:pt x="180" y="573"/>
                    </a:lnTo>
                    <a:lnTo>
                      <a:pt x="198" y="563"/>
                    </a:lnTo>
                    <a:lnTo>
                      <a:pt x="219" y="552"/>
                    </a:lnTo>
                    <a:lnTo>
                      <a:pt x="238" y="539"/>
                    </a:lnTo>
                    <a:lnTo>
                      <a:pt x="258" y="521"/>
                    </a:lnTo>
                    <a:lnTo>
                      <a:pt x="274" y="502"/>
                    </a:lnTo>
                    <a:lnTo>
                      <a:pt x="288" y="479"/>
                    </a:lnTo>
                    <a:lnTo>
                      <a:pt x="298" y="452"/>
                    </a:lnTo>
                    <a:lnTo>
                      <a:pt x="304" y="421"/>
                    </a:lnTo>
                    <a:lnTo>
                      <a:pt x="309" y="389"/>
                    </a:lnTo>
                    <a:lnTo>
                      <a:pt x="317" y="358"/>
                    </a:lnTo>
                    <a:lnTo>
                      <a:pt x="327" y="328"/>
                    </a:lnTo>
                    <a:lnTo>
                      <a:pt x="335" y="302"/>
                    </a:lnTo>
                    <a:lnTo>
                      <a:pt x="339" y="277"/>
                    </a:lnTo>
                    <a:lnTo>
                      <a:pt x="336" y="256"/>
                    </a:lnTo>
                    <a:lnTo>
                      <a:pt x="324" y="238"/>
                    </a:lnTo>
                    <a:lnTo>
                      <a:pt x="299" y="226"/>
                    </a:lnTo>
                    <a:lnTo>
                      <a:pt x="297" y="223"/>
                    </a:lnTo>
                    <a:lnTo>
                      <a:pt x="292" y="216"/>
                    </a:lnTo>
                    <a:lnTo>
                      <a:pt x="286" y="205"/>
                    </a:lnTo>
                    <a:lnTo>
                      <a:pt x="280" y="191"/>
                    </a:lnTo>
                    <a:lnTo>
                      <a:pt x="275" y="177"/>
                    </a:lnTo>
                    <a:lnTo>
                      <a:pt x="273" y="163"/>
                    </a:lnTo>
                    <a:lnTo>
                      <a:pt x="275" y="149"/>
                    </a:lnTo>
                    <a:lnTo>
                      <a:pt x="284" y="138"/>
                    </a:lnTo>
                    <a:lnTo>
                      <a:pt x="290" y="133"/>
                    </a:lnTo>
                    <a:lnTo>
                      <a:pt x="297" y="126"/>
                    </a:lnTo>
                    <a:lnTo>
                      <a:pt x="304" y="118"/>
                    </a:lnTo>
                    <a:lnTo>
                      <a:pt x="310" y="109"/>
                    </a:lnTo>
                    <a:lnTo>
                      <a:pt x="315" y="99"/>
                    </a:lnTo>
                    <a:lnTo>
                      <a:pt x="319" y="88"/>
                    </a:lnTo>
                    <a:lnTo>
                      <a:pt x="321" y="78"/>
                    </a:lnTo>
                    <a:lnTo>
                      <a:pt x="321" y="67"/>
                    </a:lnTo>
                    <a:lnTo>
                      <a:pt x="318" y="55"/>
                    </a:lnTo>
                    <a:lnTo>
                      <a:pt x="311" y="45"/>
                    </a:lnTo>
                    <a:lnTo>
                      <a:pt x="301" y="35"/>
                    </a:lnTo>
                    <a:lnTo>
                      <a:pt x="287" y="26"/>
                    </a:lnTo>
                    <a:lnTo>
                      <a:pt x="268" y="18"/>
                    </a:lnTo>
                    <a:lnTo>
                      <a:pt x="244" y="10"/>
                    </a:lnTo>
                    <a:lnTo>
                      <a:pt x="215" y="5"/>
                    </a:lnTo>
                    <a:lnTo>
                      <a:pt x="180" y="1"/>
                    </a:lnTo>
                    <a:lnTo>
                      <a:pt x="178" y="1"/>
                    </a:lnTo>
                    <a:lnTo>
                      <a:pt x="174" y="0"/>
                    </a:lnTo>
                    <a:lnTo>
                      <a:pt x="167" y="0"/>
                    </a:lnTo>
                    <a:lnTo>
                      <a:pt x="157" y="0"/>
                    </a:lnTo>
                    <a:lnTo>
                      <a:pt x="146" y="1"/>
                    </a:lnTo>
                    <a:lnTo>
                      <a:pt x="134" y="3"/>
                    </a:lnTo>
                    <a:lnTo>
                      <a:pt x="120" y="6"/>
                    </a:lnTo>
                    <a:lnTo>
                      <a:pt x="105" y="12"/>
                    </a:lnTo>
                    <a:lnTo>
                      <a:pt x="91" y="21"/>
                    </a:lnTo>
                    <a:lnTo>
                      <a:pt x="77" y="32"/>
                    </a:lnTo>
                    <a:lnTo>
                      <a:pt x="62" y="46"/>
                    </a:lnTo>
                    <a:lnTo>
                      <a:pt x="48" y="64"/>
                    </a:lnTo>
                    <a:lnTo>
                      <a:pt x="36" y="85"/>
                    </a:lnTo>
                    <a:lnTo>
                      <a:pt x="26" y="112"/>
                    </a:lnTo>
                    <a:lnTo>
                      <a:pt x="16" y="142"/>
                    </a:lnTo>
                    <a:lnTo>
                      <a:pt x="9" y="178"/>
                    </a:lnTo>
                    <a:lnTo>
                      <a:pt x="2" y="250"/>
                    </a:lnTo>
                    <a:lnTo>
                      <a:pt x="0" y="312"/>
                    </a:lnTo>
                    <a:lnTo>
                      <a:pt x="3" y="363"/>
                    </a:lnTo>
                    <a:lnTo>
                      <a:pt x="12" y="406"/>
                    </a:lnTo>
                    <a:lnTo>
                      <a:pt x="24" y="441"/>
                    </a:lnTo>
                    <a:lnTo>
                      <a:pt x="40" y="466"/>
                    </a:lnTo>
                    <a:lnTo>
                      <a:pt x="59" y="485"/>
                    </a:lnTo>
                    <a:lnTo>
                      <a:pt x="80" y="496"/>
                    </a:lnTo>
                    <a:close/>
                  </a:path>
                </a:pathLst>
              </a:custGeom>
              <a:solidFill>
                <a:srgbClr val="F4E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5" name="Freeform 158"/>
              <p:cNvSpPr>
                <a:spLocks/>
              </p:cNvSpPr>
              <p:nvPr/>
            </p:nvSpPr>
            <p:spPr bwMode="auto">
              <a:xfrm>
                <a:off x="5500" y="1211"/>
                <a:ext cx="65" cy="113"/>
              </a:xfrm>
              <a:custGeom>
                <a:avLst/>
                <a:gdLst>
                  <a:gd name="T0" fmla="*/ 3 w 326"/>
                  <a:gd name="T1" fmla="*/ 19 h 567"/>
                  <a:gd name="T2" fmla="*/ 4 w 326"/>
                  <a:gd name="T3" fmla="*/ 20 h 567"/>
                  <a:gd name="T4" fmla="*/ 4 w 326"/>
                  <a:gd name="T5" fmla="*/ 21 h 567"/>
                  <a:gd name="T6" fmla="*/ 4 w 326"/>
                  <a:gd name="T7" fmla="*/ 22 h 567"/>
                  <a:gd name="T8" fmla="*/ 4 w 326"/>
                  <a:gd name="T9" fmla="*/ 22 h 567"/>
                  <a:gd name="T10" fmla="*/ 5 w 326"/>
                  <a:gd name="T11" fmla="*/ 23 h 567"/>
                  <a:gd name="T12" fmla="*/ 6 w 326"/>
                  <a:gd name="T13" fmla="*/ 23 h 567"/>
                  <a:gd name="T14" fmla="*/ 6 w 326"/>
                  <a:gd name="T15" fmla="*/ 22 h 567"/>
                  <a:gd name="T16" fmla="*/ 8 w 326"/>
                  <a:gd name="T17" fmla="*/ 22 h 567"/>
                  <a:gd name="T18" fmla="*/ 9 w 326"/>
                  <a:gd name="T19" fmla="*/ 21 h 567"/>
                  <a:gd name="T20" fmla="*/ 10 w 326"/>
                  <a:gd name="T21" fmla="*/ 20 h 567"/>
                  <a:gd name="T22" fmla="*/ 11 w 326"/>
                  <a:gd name="T23" fmla="*/ 18 h 567"/>
                  <a:gd name="T24" fmla="*/ 12 w 326"/>
                  <a:gd name="T25" fmla="*/ 15 h 567"/>
                  <a:gd name="T26" fmla="*/ 13 w 326"/>
                  <a:gd name="T27" fmla="*/ 13 h 567"/>
                  <a:gd name="T28" fmla="*/ 13 w 326"/>
                  <a:gd name="T29" fmla="*/ 11 h 567"/>
                  <a:gd name="T30" fmla="*/ 12 w 326"/>
                  <a:gd name="T31" fmla="*/ 9 h 567"/>
                  <a:gd name="T32" fmla="*/ 11 w 326"/>
                  <a:gd name="T33" fmla="*/ 9 h 567"/>
                  <a:gd name="T34" fmla="*/ 11 w 326"/>
                  <a:gd name="T35" fmla="*/ 8 h 567"/>
                  <a:gd name="T36" fmla="*/ 10 w 326"/>
                  <a:gd name="T37" fmla="*/ 7 h 567"/>
                  <a:gd name="T38" fmla="*/ 10 w 326"/>
                  <a:gd name="T39" fmla="*/ 6 h 567"/>
                  <a:gd name="T40" fmla="*/ 11 w 326"/>
                  <a:gd name="T41" fmla="*/ 5 h 567"/>
                  <a:gd name="T42" fmla="*/ 12 w 326"/>
                  <a:gd name="T43" fmla="*/ 5 h 567"/>
                  <a:gd name="T44" fmla="*/ 12 w 326"/>
                  <a:gd name="T45" fmla="*/ 4 h 567"/>
                  <a:gd name="T46" fmla="*/ 12 w 326"/>
                  <a:gd name="T47" fmla="*/ 3 h 567"/>
                  <a:gd name="T48" fmla="*/ 12 w 326"/>
                  <a:gd name="T49" fmla="*/ 2 h 567"/>
                  <a:gd name="T50" fmla="*/ 11 w 326"/>
                  <a:gd name="T51" fmla="*/ 1 h 567"/>
                  <a:gd name="T52" fmla="*/ 10 w 326"/>
                  <a:gd name="T53" fmla="*/ 1 h 567"/>
                  <a:gd name="T54" fmla="*/ 8 w 326"/>
                  <a:gd name="T55" fmla="*/ 0 h 567"/>
                  <a:gd name="T56" fmla="*/ 7 w 326"/>
                  <a:gd name="T57" fmla="*/ 0 h 567"/>
                  <a:gd name="T58" fmla="*/ 5 w 326"/>
                  <a:gd name="T59" fmla="*/ 0 h 567"/>
                  <a:gd name="T60" fmla="*/ 3 w 326"/>
                  <a:gd name="T61" fmla="*/ 1 h 567"/>
                  <a:gd name="T62" fmla="*/ 1 w 326"/>
                  <a:gd name="T63" fmla="*/ 4 h 567"/>
                  <a:gd name="T64" fmla="*/ 0 w 326"/>
                  <a:gd name="T65" fmla="*/ 10 h 567"/>
                  <a:gd name="T66" fmla="*/ 0 w 326"/>
                  <a:gd name="T67" fmla="*/ 14 h 567"/>
                  <a:gd name="T68" fmla="*/ 1 w 326"/>
                  <a:gd name="T69" fmla="*/ 17 h 567"/>
                  <a:gd name="T70" fmla="*/ 2 w 326"/>
                  <a:gd name="T71" fmla="*/ 19 h 5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6"/>
                  <a:gd name="T109" fmla="*/ 0 h 567"/>
                  <a:gd name="T110" fmla="*/ 326 w 326"/>
                  <a:gd name="T111" fmla="*/ 567 h 5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6" h="567">
                    <a:moveTo>
                      <a:pt x="71" y="486"/>
                    </a:moveTo>
                    <a:lnTo>
                      <a:pt x="75" y="489"/>
                    </a:lnTo>
                    <a:lnTo>
                      <a:pt x="84" y="497"/>
                    </a:lnTo>
                    <a:lnTo>
                      <a:pt x="93" y="510"/>
                    </a:lnTo>
                    <a:lnTo>
                      <a:pt x="97" y="530"/>
                    </a:lnTo>
                    <a:lnTo>
                      <a:pt x="98" y="536"/>
                    </a:lnTo>
                    <a:lnTo>
                      <a:pt x="99" y="541"/>
                    </a:lnTo>
                    <a:lnTo>
                      <a:pt x="101" y="546"/>
                    </a:lnTo>
                    <a:lnTo>
                      <a:pt x="104" y="551"/>
                    </a:lnTo>
                    <a:lnTo>
                      <a:pt x="108" y="556"/>
                    </a:lnTo>
                    <a:lnTo>
                      <a:pt x="115" y="561"/>
                    </a:lnTo>
                    <a:lnTo>
                      <a:pt x="121" y="565"/>
                    </a:lnTo>
                    <a:lnTo>
                      <a:pt x="129" y="567"/>
                    </a:lnTo>
                    <a:lnTo>
                      <a:pt x="138" y="567"/>
                    </a:lnTo>
                    <a:lnTo>
                      <a:pt x="148" y="566"/>
                    </a:lnTo>
                    <a:lnTo>
                      <a:pt x="160" y="562"/>
                    </a:lnTo>
                    <a:lnTo>
                      <a:pt x="172" y="557"/>
                    </a:lnTo>
                    <a:lnTo>
                      <a:pt x="189" y="549"/>
                    </a:lnTo>
                    <a:lnTo>
                      <a:pt x="209" y="539"/>
                    </a:lnTo>
                    <a:lnTo>
                      <a:pt x="228" y="526"/>
                    </a:lnTo>
                    <a:lnTo>
                      <a:pt x="246" y="509"/>
                    </a:lnTo>
                    <a:lnTo>
                      <a:pt x="263" y="491"/>
                    </a:lnTo>
                    <a:lnTo>
                      <a:pt x="277" y="468"/>
                    </a:lnTo>
                    <a:lnTo>
                      <a:pt x="286" y="443"/>
                    </a:lnTo>
                    <a:lnTo>
                      <a:pt x="291" y="413"/>
                    </a:lnTo>
                    <a:lnTo>
                      <a:pt x="296" y="383"/>
                    </a:lnTo>
                    <a:lnTo>
                      <a:pt x="305" y="353"/>
                    </a:lnTo>
                    <a:lnTo>
                      <a:pt x="314" y="325"/>
                    </a:lnTo>
                    <a:lnTo>
                      <a:pt x="322" y="300"/>
                    </a:lnTo>
                    <a:lnTo>
                      <a:pt x="326" y="276"/>
                    </a:lnTo>
                    <a:lnTo>
                      <a:pt x="323" y="256"/>
                    </a:lnTo>
                    <a:lnTo>
                      <a:pt x="312" y="238"/>
                    </a:lnTo>
                    <a:lnTo>
                      <a:pt x="288" y="224"/>
                    </a:lnTo>
                    <a:lnTo>
                      <a:pt x="286" y="221"/>
                    </a:lnTo>
                    <a:lnTo>
                      <a:pt x="281" y="214"/>
                    </a:lnTo>
                    <a:lnTo>
                      <a:pt x="274" y="203"/>
                    </a:lnTo>
                    <a:lnTo>
                      <a:pt x="268" y="188"/>
                    </a:lnTo>
                    <a:lnTo>
                      <a:pt x="263" y="174"/>
                    </a:lnTo>
                    <a:lnTo>
                      <a:pt x="261" y="159"/>
                    </a:lnTo>
                    <a:lnTo>
                      <a:pt x="263" y="145"/>
                    </a:lnTo>
                    <a:lnTo>
                      <a:pt x="271" y="135"/>
                    </a:lnTo>
                    <a:lnTo>
                      <a:pt x="277" y="130"/>
                    </a:lnTo>
                    <a:lnTo>
                      <a:pt x="283" y="123"/>
                    </a:lnTo>
                    <a:lnTo>
                      <a:pt x="289" y="116"/>
                    </a:lnTo>
                    <a:lnTo>
                      <a:pt x="295" y="107"/>
                    </a:lnTo>
                    <a:lnTo>
                      <a:pt x="301" y="97"/>
                    </a:lnTo>
                    <a:lnTo>
                      <a:pt x="305" y="87"/>
                    </a:lnTo>
                    <a:lnTo>
                      <a:pt x="306" y="76"/>
                    </a:lnTo>
                    <a:lnTo>
                      <a:pt x="306" y="66"/>
                    </a:lnTo>
                    <a:lnTo>
                      <a:pt x="303" y="54"/>
                    </a:lnTo>
                    <a:lnTo>
                      <a:pt x="296" y="44"/>
                    </a:lnTo>
                    <a:lnTo>
                      <a:pt x="286" y="35"/>
                    </a:lnTo>
                    <a:lnTo>
                      <a:pt x="273" y="26"/>
                    </a:lnTo>
                    <a:lnTo>
                      <a:pt x="256" y="18"/>
                    </a:lnTo>
                    <a:lnTo>
                      <a:pt x="232" y="11"/>
                    </a:lnTo>
                    <a:lnTo>
                      <a:pt x="204" y="5"/>
                    </a:lnTo>
                    <a:lnTo>
                      <a:pt x="171" y="1"/>
                    </a:lnTo>
                    <a:lnTo>
                      <a:pt x="165" y="0"/>
                    </a:lnTo>
                    <a:lnTo>
                      <a:pt x="149" y="0"/>
                    </a:lnTo>
                    <a:lnTo>
                      <a:pt x="127" y="3"/>
                    </a:lnTo>
                    <a:lnTo>
                      <a:pt x="100" y="13"/>
                    </a:lnTo>
                    <a:lnTo>
                      <a:pt x="73" y="31"/>
                    </a:lnTo>
                    <a:lnTo>
                      <a:pt x="46" y="63"/>
                    </a:lnTo>
                    <a:lnTo>
                      <a:pt x="25" y="109"/>
                    </a:lnTo>
                    <a:lnTo>
                      <a:pt x="9" y="174"/>
                    </a:lnTo>
                    <a:lnTo>
                      <a:pt x="2" y="244"/>
                    </a:lnTo>
                    <a:lnTo>
                      <a:pt x="0" y="304"/>
                    </a:lnTo>
                    <a:lnTo>
                      <a:pt x="3" y="355"/>
                    </a:lnTo>
                    <a:lnTo>
                      <a:pt x="10" y="397"/>
                    </a:lnTo>
                    <a:lnTo>
                      <a:pt x="22" y="432"/>
                    </a:lnTo>
                    <a:lnTo>
                      <a:pt x="36" y="457"/>
                    </a:lnTo>
                    <a:lnTo>
                      <a:pt x="52" y="475"/>
                    </a:lnTo>
                    <a:lnTo>
                      <a:pt x="71" y="486"/>
                    </a:lnTo>
                    <a:close/>
                  </a:path>
                </a:pathLst>
              </a:custGeom>
              <a:solidFill>
                <a:srgbClr val="E5C9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6" name="Freeform 159"/>
              <p:cNvSpPr>
                <a:spLocks/>
              </p:cNvSpPr>
              <p:nvPr/>
            </p:nvSpPr>
            <p:spPr bwMode="auto">
              <a:xfrm>
                <a:off x="5500" y="1212"/>
                <a:ext cx="63" cy="110"/>
              </a:xfrm>
              <a:custGeom>
                <a:avLst/>
                <a:gdLst>
                  <a:gd name="T0" fmla="*/ 3 w 312"/>
                  <a:gd name="T1" fmla="*/ 19 h 550"/>
                  <a:gd name="T2" fmla="*/ 3 w 312"/>
                  <a:gd name="T3" fmla="*/ 19 h 550"/>
                  <a:gd name="T4" fmla="*/ 3 w 312"/>
                  <a:gd name="T5" fmla="*/ 20 h 550"/>
                  <a:gd name="T6" fmla="*/ 4 w 312"/>
                  <a:gd name="T7" fmla="*/ 20 h 550"/>
                  <a:gd name="T8" fmla="*/ 4 w 312"/>
                  <a:gd name="T9" fmla="*/ 21 h 550"/>
                  <a:gd name="T10" fmla="*/ 4 w 312"/>
                  <a:gd name="T11" fmla="*/ 21 h 550"/>
                  <a:gd name="T12" fmla="*/ 4 w 312"/>
                  <a:gd name="T13" fmla="*/ 22 h 550"/>
                  <a:gd name="T14" fmla="*/ 5 w 312"/>
                  <a:gd name="T15" fmla="*/ 22 h 550"/>
                  <a:gd name="T16" fmla="*/ 5 w 312"/>
                  <a:gd name="T17" fmla="*/ 22 h 550"/>
                  <a:gd name="T18" fmla="*/ 6 w 312"/>
                  <a:gd name="T19" fmla="*/ 22 h 550"/>
                  <a:gd name="T20" fmla="*/ 7 w 312"/>
                  <a:gd name="T21" fmla="*/ 21 h 550"/>
                  <a:gd name="T22" fmla="*/ 9 w 312"/>
                  <a:gd name="T23" fmla="*/ 20 h 550"/>
                  <a:gd name="T24" fmla="*/ 10 w 312"/>
                  <a:gd name="T25" fmla="*/ 19 h 550"/>
                  <a:gd name="T26" fmla="*/ 11 w 312"/>
                  <a:gd name="T27" fmla="*/ 17 h 550"/>
                  <a:gd name="T28" fmla="*/ 12 w 312"/>
                  <a:gd name="T29" fmla="*/ 15 h 550"/>
                  <a:gd name="T30" fmla="*/ 12 w 312"/>
                  <a:gd name="T31" fmla="*/ 13 h 550"/>
                  <a:gd name="T32" fmla="*/ 13 w 312"/>
                  <a:gd name="T33" fmla="*/ 11 h 550"/>
                  <a:gd name="T34" fmla="*/ 12 w 312"/>
                  <a:gd name="T35" fmla="*/ 9 h 550"/>
                  <a:gd name="T36" fmla="*/ 11 w 312"/>
                  <a:gd name="T37" fmla="*/ 9 h 550"/>
                  <a:gd name="T38" fmla="*/ 11 w 312"/>
                  <a:gd name="T39" fmla="*/ 8 h 550"/>
                  <a:gd name="T40" fmla="*/ 10 w 312"/>
                  <a:gd name="T41" fmla="*/ 7 h 550"/>
                  <a:gd name="T42" fmla="*/ 10 w 312"/>
                  <a:gd name="T43" fmla="*/ 6 h 550"/>
                  <a:gd name="T44" fmla="*/ 11 w 312"/>
                  <a:gd name="T45" fmla="*/ 5 h 550"/>
                  <a:gd name="T46" fmla="*/ 11 w 312"/>
                  <a:gd name="T47" fmla="*/ 4 h 550"/>
                  <a:gd name="T48" fmla="*/ 12 w 312"/>
                  <a:gd name="T49" fmla="*/ 4 h 550"/>
                  <a:gd name="T50" fmla="*/ 12 w 312"/>
                  <a:gd name="T51" fmla="*/ 3 h 550"/>
                  <a:gd name="T52" fmla="*/ 12 w 312"/>
                  <a:gd name="T53" fmla="*/ 2 h 550"/>
                  <a:gd name="T54" fmla="*/ 11 w 312"/>
                  <a:gd name="T55" fmla="*/ 1 h 550"/>
                  <a:gd name="T56" fmla="*/ 10 w 312"/>
                  <a:gd name="T57" fmla="*/ 1 h 550"/>
                  <a:gd name="T58" fmla="*/ 8 w 312"/>
                  <a:gd name="T59" fmla="*/ 0 h 550"/>
                  <a:gd name="T60" fmla="*/ 6 w 312"/>
                  <a:gd name="T61" fmla="*/ 0 h 550"/>
                  <a:gd name="T62" fmla="*/ 5 w 312"/>
                  <a:gd name="T63" fmla="*/ 0 h 550"/>
                  <a:gd name="T64" fmla="*/ 3 w 312"/>
                  <a:gd name="T65" fmla="*/ 1 h 550"/>
                  <a:gd name="T66" fmla="*/ 1 w 312"/>
                  <a:gd name="T67" fmla="*/ 4 h 550"/>
                  <a:gd name="T68" fmla="*/ 0 w 312"/>
                  <a:gd name="T69" fmla="*/ 10 h 550"/>
                  <a:gd name="T70" fmla="*/ 0 w 312"/>
                  <a:gd name="T71" fmla="*/ 14 h 550"/>
                  <a:gd name="T72" fmla="*/ 1 w 312"/>
                  <a:gd name="T73" fmla="*/ 17 h 550"/>
                  <a:gd name="T74" fmla="*/ 2 w 312"/>
                  <a:gd name="T75" fmla="*/ 19 h 5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2"/>
                  <a:gd name="T115" fmla="*/ 0 h 550"/>
                  <a:gd name="T116" fmla="*/ 312 w 312"/>
                  <a:gd name="T117" fmla="*/ 550 h 5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2" h="550">
                    <a:moveTo>
                      <a:pt x="62" y="476"/>
                    </a:moveTo>
                    <a:lnTo>
                      <a:pt x="63" y="477"/>
                    </a:lnTo>
                    <a:lnTo>
                      <a:pt x="67" y="478"/>
                    </a:lnTo>
                    <a:lnTo>
                      <a:pt x="71" y="481"/>
                    </a:lnTo>
                    <a:lnTo>
                      <a:pt x="77" y="485"/>
                    </a:lnTo>
                    <a:lnTo>
                      <a:pt x="82" y="490"/>
                    </a:lnTo>
                    <a:lnTo>
                      <a:pt x="87" y="496"/>
                    </a:lnTo>
                    <a:lnTo>
                      <a:pt x="91" y="503"/>
                    </a:lnTo>
                    <a:lnTo>
                      <a:pt x="94" y="513"/>
                    </a:lnTo>
                    <a:lnTo>
                      <a:pt x="95" y="518"/>
                    </a:lnTo>
                    <a:lnTo>
                      <a:pt x="97" y="523"/>
                    </a:lnTo>
                    <a:lnTo>
                      <a:pt x="100" y="527"/>
                    </a:lnTo>
                    <a:lnTo>
                      <a:pt x="102" y="532"/>
                    </a:lnTo>
                    <a:lnTo>
                      <a:pt x="105" y="538"/>
                    </a:lnTo>
                    <a:lnTo>
                      <a:pt x="109" y="544"/>
                    </a:lnTo>
                    <a:lnTo>
                      <a:pt x="116" y="547"/>
                    </a:lnTo>
                    <a:lnTo>
                      <a:pt x="123" y="550"/>
                    </a:lnTo>
                    <a:lnTo>
                      <a:pt x="130" y="550"/>
                    </a:lnTo>
                    <a:lnTo>
                      <a:pt x="140" y="549"/>
                    </a:lnTo>
                    <a:lnTo>
                      <a:pt x="151" y="547"/>
                    </a:lnTo>
                    <a:lnTo>
                      <a:pt x="164" y="542"/>
                    </a:lnTo>
                    <a:lnTo>
                      <a:pt x="181" y="534"/>
                    </a:lnTo>
                    <a:lnTo>
                      <a:pt x="199" y="524"/>
                    </a:lnTo>
                    <a:lnTo>
                      <a:pt x="218" y="512"/>
                    </a:lnTo>
                    <a:lnTo>
                      <a:pt x="236" y="497"/>
                    </a:lnTo>
                    <a:lnTo>
                      <a:pt x="253" y="479"/>
                    </a:lnTo>
                    <a:lnTo>
                      <a:pt x="266" y="458"/>
                    </a:lnTo>
                    <a:lnTo>
                      <a:pt x="275" y="433"/>
                    </a:lnTo>
                    <a:lnTo>
                      <a:pt x="279" y="404"/>
                    </a:lnTo>
                    <a:lnTo>
                      <a:pt x="283" y="375"/>
                    </a:lnTo>
                    <a:lnTo>
                      <a:pt x="291" y="346"/>
                    </a:lnTo>
                    <a:lnTo>
                      <a:pt x="301" y="320"/>
                    </a:lnTo>
                    <a:lnTo>
                      <a:pt x="309" y="296"/>
                    </a:lnTo>
                    <a:lnTo>
                      <a:pt x="312" y="273"/>
                    </a:lnTo>
                    <a:lnTo>
                      <a:pt x="310" y="254"/>
                    </a:lnTo>
                    <a:lnTo>
                      <a:pt x="300" y="237"/>
                    </a:lnTo>
                    <a:lnTo>
                      <a:pt x="277" y="221"/>
                    </a:lnTo>
                    <a:lnTo>
                      <a:pt x="275" y="218"/>
                    </a:lnTo>
                    <a:lnTo>
                      <a:pt x="270" y="210"/>
                    </a:lnTo>
                    <a:lnTo>
                      <a:pt x="263" y="199"/>
                    </a:lnTo>
                    <a:lnTo>
                      <a:pt x="257" y="184"/>
                    </a:lnTo>
                    <a:lnTo>
                      <a:pt x="251" y="170"/>
                    </a:lnTo>
                    <a:lnTo>
                      <a:pt x="248" y="155"/>
                    </a:lnTo>
                    <a:lnTo>
                      <a:pt x="249" y="141"/>
                    </a:lnTo>
                    <a:lnTo>
                      <a:pt x="258" y="131"/>
                    </a:lnTo>
                    <a:lnTo>
                      <a:pt x="264" y="126"/>
                    </a:lnTo>
                    <a:lnTo>
                      <a:pt x="270" y="120"/>
                    </a:lnTo>
                    <a:lnTo>
                      <a:pt x="276" y="112"/>
                    </a:lnTo>
                    <a:lnTo>
                      <a:pt x="281" y="104"/>
                    </a:lnTo>
                    <a:lnTo>
                      <a:pt x="286" y="93"/>
                    </a:lnTo>
                    <a:lnTo>
                      <a:pt x="289" y="84"/>
                    </a:lnTo>
                    <a:lnTo>
                      <a:pt x="291" y="74"/>
                    </a:lnTo>
                    <a:lnTo>
                      <a:pt x="291" y="63"/>
                    </a:lnTo>
                    <a:lnTo>
                      <a:pt x="288" y="53"/>
                    </a:lnTo>
                    <a:lnTo>
                      <a:pt x="282" y="43"/>
                    </a:lnTo>
                    <a:lnTo>
                      <a:pt x="273" y="33"/>
                    </a:lnTo>
                    <a:lnTo>
                      <a:pt x="261" y="25"/>
                    </a:lnTo>
                    <a:lnTo>
                      <a:pt x="243" y="17"/>
                    </a:lnTo>
                    <a:lnTo>
                      <a:pt x="222" y="11"/>
                    </a:lnTo>
                    <a:lnTo>
                      <a:pt x="195" y="6"/>
                    </a:lnTo>
                    <a:lnTo>
                      <a:pt x="164" y="1"/>
                    </a:lnTo>
                    <a:lnTo>
                      <a:pt x="159" y="0"/>
                    </a:lnTo>
                    <a:lnTo>
                      <a:pt x="143" y="0"/>
                    </a:lnTo>
                    <a:lnTo>
                      <a:pt x="122" y="3"/>
                    </a:lnTo>
                    <a:lnTo>
                      <a:pt x="96" y="12"/>
                    </a:lnTo>
                    <a:lnTo>
                      <a:pt x="70" y="30"/>
                    </a:lnTo>
                    <a:lnTo>
                      <a:pt x="44" y="61"/>
                    </a:lnTo>
                    <a:lnTo>
                      <a:pt x="23" y="106"/>
                    </a:lnTo>
                    <a:lnTo>
                      <a:pt x="8" y="169"/>
                    </a:lnTo>
                    <a:lnTo>
                      <a:pt x="1" y="238"/>
                    </a:lnTo>
                    <a:lnTo>
                      <a:pt x="0" y="296"/>
                    </a:lnTo>
                    <a:lnTo>
                      <a:pt x="2" y="346"/>
                    </a:lnTo>
                    <a:lnTo>
                      <a:pt x="9" y="388"/>
                    </a:lnTo>
                    <a:lnTo>
                      <a:pt x="19" y="422"/>
                    </a:lnTo>
                    <a:lnTo>
                      <a:pt x="32" y="447"/>
                    </a:lnTo>
                    <a:lnTo>
                      <a:pt x="46" y="464"/>
                    </a:lnTo>
                    <a:lnTo>
                      <a:pt x="62" y="476"/>
                    </a:lnTo>
                    <a:close/>
                  </a:path>
                </a:pathLst>
              </a:custGeom>
              <a:solidFill>
                <a:srgbClr val="DBA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7" name="Freeform 160"/>
              <p:cNvSpPr>
                <a:spLocks/>
              </p:cNvSpPr>
              <p:nvPr/>
            </p:nvSpPr>
            <p:spPr bwMode="auto">
              <a:xfrm>
                <a:off x="5502" y="1213"/>
                <a:ext cx="60" cy="107"/>
              </a:xfrm>
              <a:custGeom>
                <a:avLst/>
                <a:gdLst>
                  <a:gd name="T0" fmla="*/ 2 w 300"/>
                  <a:gd name="T1" fmla="*/ 19 h 535"/>
                  <a:gd name="T2" fmla="*/ 3 w 300"/>
                  <a:gd name="T3" fmla="*/ 19 h 535"/>
                  <a:gd name="T4" fmla="*/ 3 w 300"/>
                  <a:gd name="T5" fmla="*/ 19 h 535"/>
                  <a:gd name="T6" fmla="*/ 3 w 300"/>
                  <a:gd name="T7" fmla="*/ 19 h 535"/>
                  <a:gd name="T8" fmla="*/ 4 w 300"/>
                  <a:gd name="T9" fmla="*/ 20 h 535"/>
                  <a:gd name="T10" fmla="*/ 4 w 300"/>
                  <a:gd name="T11" fmla="*/ 20 h 535"/>
                  <a:gd name="T12" fmla="*/ 4 w 300"/>
                  <a:gd name="T13" fmla="*/ 21 h 535"/>
                  <a:gd name="T14" fmla="*/ 4 w 300"/>
                  <a:gd name="T15" fmla="*/ 21 h 535"/>
                  <a:gd name="T16" fmla="*/ 5 w 300"/>
                  <a:gd name="T17" fmla="*/ 21 h 535"/>
                  <a:gd name="T18" fmla="*/ 6 w 300"/>
                  <a:gd name="T19" fmla="*/ 21 h 535"/>
                  <a:gd name="T20" fmla="*/ 7 w 300"/>
                  <a:gd name="T21" fmla="*/ 21 h 535"/>
                  <a:gd name="T22" fmla="*/ 8 w 300"/>
                  <a:gd name="T23" fmla="*/ 20 h 535"/>
                  <a:gd name="T24" fmla="*/ 10 w 300"/>
                  <a:gd name="T25" fmla="*/ 19 h 535"/>
                  <a:gd name="T26" fmla="*/ 11 w 300"/>
                  <a:gd name="T27" fmla="*/ 17 h 535"/>
                  <a:gd name="T28" fmla="*/ 11 w 300"/>
                  <a:gd name="T29" fmla="*/ 15 h 535"/>
                  <a:gd name="T30" fmla="*/ 12 w 300"/>
                  <a:gd name="T31" fmla="*/ 13 h 535"/>
                  <a:gd name="T32" fmla="*/ 12 w 300"/>
                  <a:gd name="T33" fmla="*/ 11 h 535"/>
                  <a:gd name="T34" fmla="*/ 11 w 300"/>
                  <a:gd name="T35" fmla="*/ 9 h 535"/>
                  <a:gd name="T36" fmla="*/ 11 w 300"/>
                  <a:gd name="T37" fmla="*/ 9 h 535"/>
                  <a:gd name="T38" fmla="*/ 10 w 300"/>
                  <a:gd name="T39" fmla="*/ 8 h 535"/>
                  <a:gd name="T40" fmla="*/ 10 w 300"/>
                  <a:gd name="T41" fmla="*/ 7 h 535"/>
                  <a:gd name="T42" fmla="*/ 9 w 300"/>
                  <a:gd name="T43" fmla="*/ 6 h 535"/>
                  <a:gd name="T44" fmla="*/ 10 w 300"/>
                  <a:gd name="T45" fmla="*/ 5 h 535"/>
                  <a:gd name="T46" fmla="*/ 10 w 300"/>
                  <a:gd name="T47" fmla="*/ 4 h 535"/>
                  <a:gd name="T48" fmla="*/ 11 w 300"/>
                  <a:gd name="T49" fmla="*/ 4 h 535"/>
                  <a:gd name="T50" fmla="*/ 11 w 300"/>
                  <a:gd name="T51" fmla="*/ 3 h 535"/>
                  <a:gd name="T52" fmla="*/ 11 w 300"/>
                  <a:gd name="T53" fmla="*/ 2 h 535"/>
                  <a:gd name="T54" fmla="*/ 10 w 300"/>
                  <a:gd name="T55" fmla="*/ 1 h 535"/>
                  <a:gd name="T56" fmla="*/ 9 w 300"/>
                  <a:gd name="T57" fmla="*/ 1 h 535"/>
                  <a:gd name="T58" fmla="*/ 7 w 300"/>
                  <a:gd name="T59" fmla="*/ 0 h 535"/>
                  <a:gd name="T60" fmla="*/ 6 w 300"/>
                  <a:gd name="T61" fmla="*/ 0 h 535"/>
                  <a:gd name="T62" fmla="*/ 5 w 300"/>
                  <a:gd name="T63" fmla="*/ 0 h 535"/>
                  <a:gd name="T64" fmla="*/ 3 w 300"/>
                  <a:gd name="T65" fmla="*/ 1 h 535"/>
                  <a:gd name="T66" fmla="*/ 1 w 300"/>
                  <a:gd name="T67" fmla="*/ 4 h 535"/>
                  <a:gd name="T68" fmla="*/ 0 w 300"/>
                  <a:gd name="T69" fmla="*/ 9 h 535"/>
                  <a:gd name="T70" fmla="*/ 0 w 300"/>
                  <a:gd name="T71" fmla="*/ 13 h 535"/>
                  <a:gd name="T72" fmla="*/ 1 w 300"/>
                  <a:gd name="T73" fmla="*/ 16 h 535"/>
                  <a:gd name="T74" fmla="*/ 2 w 300"/>
                  <a:gd name="T75" fmla="*/ 18 h 5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0"/>
                  <a:gd name="T115" fmla="*/ 0 h 535"/>
                  <a:gd name="T116" fmla="*/ 300 w 300"/>
                  <a:gd name="T117" fmla="*/ 535 h 5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0" h="535">
                    <a:moveTo>
                      <a:pt x="53" y="465"/>
                    </a:moveTo>
                    <a:lnTo>
                      <a:pt x="54" y="465"/>
                    </a:lnTo>
                    <a:lnTo>
                      <a:pt x="59" y="467"/>
                    </a:lnTo>
                    <a:lnTo>
                      <a:pt x="63" y="469"/>
                    </a:lnTo>
                    <a:lnTo>
                      <a:pt x="69" y="472"/>
                    </a:lnTo>
                    <a:lnTo>
                      <a:pt x="75" y="476"/>
                    </a:lnTo>
                    <a:lnTo>
                      <a:pt x="81" y="481"/>
                    </a:lnTo>
                    <a:lnTo>
                      <a:pt x="87" y="487"/>
                    </a:lnTo>
                    <a:lnTo>
                      <a:pt x="91" y="494"/>
                    </a:lnTo>
                    <a:lnTo>
                      <a:pt x="93" y="499"/>
                    </a:lnTo>
                    <a:lnTo>
                      <a:pt x="96" y="503"/>
                    </a:lnTo>
                    <a:lnTo>
                      <a:pt x="98" y="509"/>
                    </a:lnTo>
                    <a:lnTo>
                      <a:pt x="99" y="514"/>
                    </a:lnTo>
                    <a:lnTo>
                      <a:pt x="102" y="521"/>
                    </a:lnTo>
                    <a:lnTo>
                      <a:pt x="106" y="527"/>
                    </a:lnTo>
                    <a:lnTo>
                      <a:pt x="111" y="532"/>
                    </a:lnTo>
                    <a:lnTo>
                      <a:pt x="117" y="534"/>
                    </a:lnTo>
                    <a:lnTo>
                      <a:pt x="124" y="535"/>
                    </a:lnTo>
                    <a:lnTo>
                      <a:pt x="132" y="534"/>
                    </a:lnTo>
                    <a:lnTo>
                      <a:pt x="143" y="531"/>
                    </a:lnTo>
                    <a:lnTo>
                      <a:pt x="156" y="526"/>
                    </a:lnTo>
                    <a:lnTo>
                      <a:pt x="172" y="519"/>
                    </a:lnTo>
                    <a:lnTo>
                      <a:pt x="189" y="510"/>
                    </a:lnTo>
                    <a:lnTo>
                      <a:pt x="208" y="497"/>
                    </a:lnTo>
                    <a:lnTo>
                      <a:pt x="225" y="484"/>
                    </a:lnTo>
                    <a:lnTo>
                      <a:pt x="241" y="467"/>
                    </a:lnTo>
                    <a:lnTo>
                      <a:pt x="254" y="447"/>
                    </a:lnTo>
                    <a:lnTo>
                      <a:pt x="263" y="423"/>
                    </a:lnTo>
                    <a:lnTo>
                      <a:pt x="268" y="395"/>
                    </a:lnTo>
                    <a:lnTo>
                      <a:pt x="272" y="366"/>
                    </a:lnTo>
                    <a:lnTo>
                      <a:pt x="279" y="340"/>
                    </a:lnTo>
                    <a:lnTo>
                      <a:pt x="288" y="315"/>
                    </a:lnTo>
                    <a:lnTo>
                      <a:pt x="296" y="292"/>
                    </a:lnTo>
                    <a:lnTo>
                      <a:pt x="300" y="271"/>
                    </a:lnTo>
                    <a:lnTo>
                      <a:pt x="298" y="252"/>
                    </a:lnTo>
                    <a:lnTo>
                      <a:pt x="287" y="235"/>
                    </a:lnTo>
                    <a:lnTo>
                      <a:pt x="267" y="218"/>
                    </a:lnTo>
                    <a:lnTo>
                      <a:pt x="265" y="215"/>
                    </a:lnTo>
                    <a:lnTo>
                      <a:pt x="260" y="207"/>
                    </a:lnTo>
                    <a:lnTo>
                      <a:pt x="253" y="196"/>
                    </a:lnTo>
                    <a:lnTo>
                      <a:pt x="246" y="181"/>
                    </a:lnTo>
                    <a:lnTo>
                      <a:pt x="239" y="166"/>
                    </a:lnTo>
                    <a:lnTo>
                      <a:pt x="236" y="151"/>
                    </a:lnTo>
                    <a:lnTo>
                      <a:pt x="237" y="138"/>
                    </a:lnTo>
                    <a:lnTo>
                      <a:pt x="245" y="127"/>
                    </a:lnTo>
                    <a:lnTo>
                      <a:pt x="250" y="122"/>
                    </a:lnTo>
                    <a:lnTo>
                      <a:pt x="256" y="116"/>
                    </a:lnTo>
                    <a:lnTo>
                      <a:pt x="262" y="109"/>
                    </a:lnTo>
                    <a:lnTo>
                      <a:pt x="267" y="100"/>
                    </a:lnTo>
                    <a:lnTo>
                      <a:pt x="271" y="92"/>
                    </a:lnTo>
                    <a:lnTo>
                      <a:pt x="275" y="81"/>
                    </a:lnTo>
                    <a:lnTo>
                      <a:pt x="276" y="71"/>
                    </a:lnTo>
                    <a:lnTo>
                      <a:pt x="276" y="61"/>
                    </a:lnTo>
                    <a:lnTo>
                      <a:pt x="274" y="52"/>
                    </a:lnTo>
                    <a:lnTo>
                      <a:pt x="268" y="41"/>
                    </a:lnTo>
                    <a:lnTo>
                      <a:pt x="260" y="32"/>
                    </a:lnTo>
                    <a:lnTo>
                      <a:pt x="248" y="24"/>
                    </a:lnTo>
                    <a:lnTo>
                      <a:pt x="231" y="16"/>
                    </a:lnTo>
                    <a:lnTo>
                      <a:pt x="211" y="10"/>
                    </a:lnTo>
                    <a:lnTo>
                      <a:pt x="186" y="5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36" y="0"/>
                    </a:lnTo>
                    <a:lnTo>
                      <a:pt x="116" y="3"/>
                    </a:lnTo>
                    <a:lnTo>
                      <a:pt x="91" y="11"/>
                    </a:lnTo>
                    <a:lnTo>
                      <a:pt x="66" y="28"/>
                    </a:lnTo>
                    <a:lnTo>
                      <a:pt x="42" y="58"/>
                    </a:lnTo>
                    <a:lnTo>
                      <a:pt x="22" y="102"/>
                    </a:lnTo>
                    <a:lnTo>
                      <a:pt x="8" y="163"/>
                    </a:lnTo>
                    <a:lnTo>
                      <a:pt x="1" y="230"/>
                    </a:lnTo>
                    <a:lnTo>
                      <a:pt x="0" y="288"/>
                    </a:lnTo>
                    <a:lnTo>
                      <a:pt x="2" y="337"/>
                    </a:lnTo>
                    <a:lnTo>
                      <a:pt x="7" y="378"/>
                    </a:lnTo>
                    <a:lnTo>
                      <a:pt x="16" y="411"/>
                    </a:lnTo>
                    <a:lnTo>
                      <a:pt x="27" y="436"/>
                    </a:lnTo>
                    <a:lnTo>
                      <a:pt x="40" y="454"/>
                    </a:lnTo>
                    <a:lnTo>
                      <a:pt x="53" y="465"/>
                    </a:lnTo>
                    <a:close/>
                  </a:path>
                </a:pathLst>
              </a:custGeom>
              <a:solidFill>
                <a:srgbClr val="C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8" name="Freeform 161"/>
              <p:cNvSpPr>
                <a:spLocks/>
              </p:cNvSpPr>
              <p:nvPr/>
            </p:nvSpPr>
            <p:spPr bwMode="auto">
              <a:xfrm>
                <a:off x="5503" y="1214"/>
                <a:ext cx="57" cy="104"/>
              </a:xfrm>
              <a:custGeom>
                <a:avLst/>
                <a:gdLst>
                  <a:gd name="T0" fmla="*/ 2 w 287"/>
                  <a:gd name="T1" fmla="*/ 18 h 520"/>
                  <a:gd name="T2" fmla="*/ 2 w 287"/>
                  <a:gd name="T3" fmla="*/ 18 h 520"/>
                  <a:gd name="T4" fmla="*/ 3 w 287"/>
                  <a:gd name="T5" fmla="*/ 19 h 520"/>
                  <a:gd name="T6" fmla="*/ 3 w 287"/>
                  <a:gd name="T7" fmla="*/ 19 h 520"/>
                  <a:gd name="T8" fmla="*/ 4 w 287"/>
                  <a:gd name="T9" fmla="*/ 19 h 520"/>
                  <a:gd name="T10" fmla="*/ 4 w 287"/>
                  <a:gd name="T11" fmla="*/ 20 h 520"/>
                  <a:gd name="T12" fmla="*/ 4 w 287"/>
                  <a:gd name="T13" fmla="*/ 20 h 520"/>
                  <a:gd name="T14" fmla="*/ 4 w 287"/>
                  <a:gd name="T15" fmla="*/ 21 h 520"/>
                  <a:gd name="T16" fmla="*/ 5 w 287"/>
                  <a:gd name="T17" fmla="*/ 21 h 520"/>
                  <a:gd name="T18" fmla="*/ 5 w 287"/>
                  <a:gd name="T19" fmla="*/ 21 h 520"/>
                  <a:gd name="T20" fmla="*/ 6 w 287"/>
                  <a:gd name="T21" fmla="*/ 20 h 520"/>
                  <a:gd name="T22" fmla="*/ 8 w 287"/>
                  <a:gd name="T23" fmla="*/ 19 h 520"/>
                  <a:gd name="T24" fmla="*/ 9 w 287"/>
                  <a:gd name="T25" fmla="*/ 18 h 520"/>
                  <a:gd name="T26" fmla="*/ 10 w 287"/>
                  <a:gd name="T27" fmla="*/ 17 h 520"/>
                  <a:gd name="T28" fmla="*/ 10 w 287"/>
                  <a:gd name="T29" fmla="*/ 14 h 520"/>
                  <a:gd name="T30" fmla="*/ 11 w 287"/>
                  <a:gd name="T31" fmla="*/ 12 h 520"/>
                  <a:gd name="T32" fmla="*/ 11 w 287"/>
                  <a:gd name="T33" fmla="*/ 11 h 520"/>
                  <a:gd name="T34" fmla="*/ 11 w 287"/>
                  <a:gd name="T35" fmla="*/ 9 h 520"/>
                  <a:gd name="T36" fmla="*/ 10 w 287"/>
                  <a:gd name="T37" fmla="*/ 8 h 520"/>
                  <a:gd name="T38" fmla="*/ 10 w 287"/>
                  <a:gd name="T39" fmla="*/ 8 h 520"/>
                  <a:gd name="T40" fmla="*/ 9 w 287"/>
                  <a:gd name="T41" fmla="*/ 6 h 520"/>
                  <a:gd name="T42" fmla="*/ 9 w 287"/>
                  <a:gd name="T43" fmla="*/ 5 h 520"/>
                  <a:gd name="T44" fmla="*/ 9 w 287"/>
                  <a:gd name="T45" fmla="*/ 5 h 520"/>
                  <a:gd name="T46" fmla="*/ 10 w 287"/>
                  <a:gd name="T47" fmla="*/ 4 h 520"/>
                  <a:gd name="T48" fmla="*/ 10 w 287"/>
                  <a:gd name="T49" fmla="*/ 4 h 520"/>
                  <a:gd name="T50" fmla="*/ 10 w 287"/>
                  <a:gd name="T51" fmla="*/ 3 h 520"/>
                  <a:gd name="T52" fmla="*/ 10 w 287"/>
                  <a:gd name="T53" fmla="*/ 2 h 520"/>
                  <a:gd name="T54" fmla="*/ 10 w 287"/>
                  <a:gd name="T55" fmla="*/ 1 h 520"/>
                  <a:gd name="T56" fmla="*/ 9 w 287"/>
                  <a:gd name="T57" fmla="*/ 1 h 520"/>
                  <a:gd name="T58" fmla="*/ 7 w 287"/>
                  <a:gd name="T59" fmla="*/ 0 h 520"/>
                  <a:gd name="T60" fmla="*/ 6 w 287"/>
                  <a:gd name="T61" fmla="*/ 0 h 520"/>
                  <a:gd name="T62" fmla="*/ 4 w 287"/>
                  <a:gd name="T63" fmla="*/ 0 h 520"/>
                  <a:gd name="T64" fmla="*/ 3 w 287"/>
                  <a:gd name="T65" fmla="*/ 1 h 520"/>
                  <a:gd name="T66" fmla="*/ 1 w 287"/>
                  <a:gd name="T67" fmla="*/ 4 h 520"/>
                  <a:gd name="T68" fmla="*/ 0 w 287"/>
                  <a:gd name="T69" fmla="*/ 9 h 520"/>
                  <a:gd name="T70" fmla="*/ 0 w 287"/>
                  <a:gd name="T71" fmla="*/ 13 h 520"/>
                  <a:gd name="T72" fmla="*/ 1 w 287"/>
                  <a:gd name="T73" fmla="*/ 16 h 520"/>
                  <a:gd name="T74" fmla="*/ 1 w 287"/>
                  <a:gd name="T75" fmla="*/ 18 h 5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7"/>
                  <a:gd name="T115" fmla="*/ 0 h 520"/>
                  <a:gd name="T116" fmla="*/ 287 w 287"/>
                  <a:gd name="T117" fmla="*/ 520 h 5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7" h="520">
                    <a:moveTo>
                      <a:pt x="45" y="454"/>
                    </a:moveTo>
                    <a:lnTo>
                      <a:pt x="46" y="454"/>
                    </a:lnTo>
                    <a:lnTo>
                      <a:pt x="50" y="455"/>
                    </a:lnTo>
                    <a:lnTo>
                      <a:pt x="56" y="457"/>
                    </a:lnTo>
                    <a:lnTo>
                      <a:pt x="62" y="459"/>
                    </a:lnTo>
                    <a:lnTo>
                      <a:pt x="69" y="463"/>
                    </a:lnTo>
                    <a:lnTo>
                      <a:pt x="76" y="467"/>
                    </a:lnTo>
                    <a:lnTo>
                      <a:pt x="82" y="471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4" y="485"/>
                    </a:lnTo>
                    <a:lnTo>
                      <a:pt x="96" y="490"/>
                    </a:lnTo>
                    <a:lnTo>
                      <a:pt x="97" y="495"/>
                    </a:lnTo>
                    <a:lnTo>
                      <a:pt x="100" y="504"/>
                    </a:lnTo>
                    <a:lnTo>
                      <a:pt x="102" y="510"/>
                    </a:lnTo>
                    <a:lnTo>
                      <a:pt x="106" y="515"/>
                    </a:lnTo>
                    <a:lnTo>
                      <a:pt x="111" y="518"/>
                    </a:lnTo>
                    <a:lnTo>
                      <a:pt x="117" y="520"/>
                    </a:lnTo>
                    <a:lnTo>
                      <a:pt x="125" y="519"/>
                    </a:lnTo>
                    <a:lnTo>
                      <a:pt x="135" y="516"/>
                    </a:lnTo>
                    <a:lnTo>
                      <a:pt x="148" y="511"/>
                    </a:lnTo>
                    <a:lnTo>
                      <a:pt x="163" y="504"/>
                    </a:lnTo>
                    <a:lnTo>
                      <a:pt x="180" y="494"/>
                    </a:lnTo>
                    <a:lnTo>
                      <a:pt x="198" y="484"/>
                    </a:lnTo>
                    <a:lnTo>
                      <a:pt x="215" y="471"/>
                    </a:lnTo>
                    <a:lnTo>
                      <a:pt x="230" y="455"/>
                    </a:lnTo>
                    <a:lnTo>
                      <a:pt x="243" y="436"/>
                    </a:lnTo>
                    <a:lnTo>
                      <a:pt x="252" y="413"/>
                    </a:lnTo>
                    <a:lnTo>
                      <a:pt x="256" y="386"/>
                    </a:lnTo>
                    <a:lnTo>
                      <a:pt x="260" y="358"/>
                    </a:lnTo>
                    <a:lnTo>
                      <a:pt x="267" y="333"/>
                    </a:lnTo>
                    <a:lnTo>
                      <a:pt x="275" y="310"/>
                    </a:lnTo>
                    <a:lnTo>
                      <a:pt x="282" y="289"/>
                    </a:lnTo>
                    <a:lnTo>
                      <a:pt x="287" y="270"/>
                    </a:lnTo>
                    <a:lnTo>
                      <a:pt x="285" y="250"/>
                    </a:lnTo>
                    <a:lnTo>
                      <a:pt x="275" y="233"/>
                    </a:lnTo>
                    <a:lnTo>
                      <a:pt x="256" y="215"/>
                    </a:lnTo>
                    <a:lnTo>
                      <a:pt x="254" y="212"/>
                    </a:lnTo>
                    <a:lnTo>
                      <a:pt x="249" y="204"/>
                    </a:lnTo>
                    <a:lnTo>
                      <a:pt x="242" y="192"/>
                    </a:lnTo>
                    <a:lnTo>
                      <a:pt x="234" y="178"/>
                    </a:lnTo>
                    <a:lnTo>
                      <a:pt x="228" y="162"/>
                    </a:lnTo>
                    <a:lnTo>
                      <a:pt x="225" y="147"/>
                    </a:lnTo>
                    <a:lnTo>
                      <a:pt x="226" y="134"/>
                    </a:lnTo>
                    <a:lnTo>
                      <a:pt x="232" y="123"/>
                    </a:lnTo>
                    <a:lnTo>
                      <a:pt x="237" y="118"/>
                    </a:lnTo>
                    <a:lnTo>
                      <a:pt x="243" y="112"/>
                    </a:lnTo>
                    <a:lnTo>
                      <a:pt x="249" y="105"/>
                    </a:lnTo>
                    <a:lnTo>
                      <a:pt x="254" y="97"/>
                    </a:lnTo>
                    <a:lnTo>
                      <a:pt x="258" y="88"/>
                    </a:lnTo>
                    <a:lnTo>
                      <a:pt x="261" y="78"/>
                    </a:lnTo>
                    <a:lnTo>
                      <a:pt x="262" y="69"/>
                    </a:lnTo>
                    <a:lnTo>
                      <a:pt x="262" y="59"/>
                    </a:lnTo>
                    <a:lnTo>
                      <a:pt x="260" y="50"/>
                    </a:lnTo>
                    <a:lnTo>
                      <a:pt x="254" y="40"/>
                    </a:lnTo>
                    <a:lnTo>
                      <a:pt x="247" y="31"/>
                    </a:lnTo>
                    <a:lnTo>
                      <a:pt x="234" y="23"/>
                    </a:lnTo>
                    <a:lnTo>
                      <a:pt x="219" y="15"/>
                    </a:lnTo>
                    <a:lnTo>
                      <a:pt x="200" y="9"/>
                    </a:lnTo>
                    <a:lnTo>
                      <a:pt x="176" y="4"/>
                    </a:lnTo>
                    <a:lnTo>
                      <a:pt x="148" y="1"/>
                    </a:lnTo>
                    <a:lnTo>
                      <a:pt x="142" y="0"/>
                    </a:lnTo>
                    <a:lnTo>
                      <a:pt x="129" y="0"/>
                    </a:lnTo>
                    <a:lnTo>
                      <a:pt x="110" y="2"/>
                    </a:lnTo>
                    <a:lnTo>
                      <a:pt x="87" y="10"/>
                    </a:lnTo>
                    <a:lnTo>
                      <a:pt x="63" y="27"/>
                    </a:lnTo>
                    <a:lnTo>
                      <a:pt x="40" y="56"/>
                    </a:lnTo>
                    <a:lnTo>
                      <a:pt x="21" y="99"/>
                    </a:lnTo>
                    <a:lnTo>
                      <a:pt x="9" y="158"/>
                    </a:lnTo>
                    <a:lnTo>
                      <a:pt x="2" y="222"/>
                    </a:lnTo>
                    <a:lnTo>
                      <a:pt x="0" y="280"/>
                    </a:lnTo>
                    <a:lnTo>
                      <a:pt x="1" y="328"/>
                    </a:lnTo>
                    <a:lnTo>
                      <a:pt x="7" y="368"/>
                    </a:lnTo>
                    <a:lnTo>
                      <a:pt x="14" y="400"/>
                    </a:lnTo>
                    <a:lnTo>
                      <a:pt x="23" y="426"/>
                    </a:lnTo>
                    <a:lnTo>
                      <a:pt x="34" y="443"/>
                    </a:lnTo>
                    <a:lnTo>
                      <a:pt x="45" y="454"/>
                    </a:lnTo>
                    <a:close/>
                  </a:path>
                </a:pathLst>
              </a:custGeom>
              <a:solidFill>
                <a:srgbClr val="C17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49" name="Freeform 162"/>
              <p:cNvSpPr>
                <a:spLocks/>
              </p:cNvSpPr>
              <p:nvPr/>
            </p:nvSpPr>
            <p:spPr bwMode="auto">
              <a:xfrm>
                <a:off x="5504" y="1215"/>
                <a:ext cx="55" cy="101"/>
              </a:xfrm>
              <a:custGeom>
                <a:avLst/>
                <a:gdLst>
                  <a:gd name="T0" fmla="*/ 5 w 272"/>
                  <a:gd name="T1" fmla="*/ 0 h 505"/>
                  <a:gd name="T2" fmla="*/ 4 w 272"/>
                  <a:gd name="T3" fmla="*/ 0 h 505"/>
                  <a:gd name="T4" fmla="*/ 2 w 272"/>
                  <a:gd name="T5" fmla="*/ 1 h 505"/>
                  <a:gd name="T6" fmla="*/ 1 w 272"/>
                  <a:gd name="T7" fmla="*/ 4 h 505"/>
                  <a:gd name="T8" fmla="*/ 0 w 272"/>
                  <a:gd name="T9" fmla="*/ 9 h 505"/>
                  <a:gd name="T10" fmla="*/ 0 w 272"/>
                  <a:gd name="T11" fmla="*/ 13 h 505"/>
                  <a:gd name="T12" fmla="*/ 0 w 272"/>
                  <a:gd name="T13" fmla="*/ 16 h 505"/>
                  <a:gd name="T14" fmla="*/ 1 w 272"/>
                  <a:gd name="T15" fmla="*/ 17 h 505"/>
                  <a:gd name="T16" fmla="*/ 2 w 272"/>
                  <a:gd name="T17" fmla="*/ 18 h 505"/>
                  <a:gd name="T18" fmla="*/ 2 w 272"/>
                  <a:gd name="T19" fmla="*/ 18 h 505"/>
                  <a:gd name="T20" fmla="*/ 3 w 272"/>
                  <a:gd name="T21" fmla="*/ 18 h 505"/>
                  <a:gd name="T22" fmla="*/ 4 w 272"/>
                  <a:gd name="T23" fmla="*/ 19 h 505"/>
                  <a:gd name="T24" fmla="*/ 4 w 272"/>
                  <a:gd name="T25" fmla="*/ 19 h 505"/>
                  <a:gd name="T26" fmla="*/ 4 w 272"/>
                  <a:gd name="T27" fmla="*/ 20 h 505"/>
                  <a:gd name="T28" fmla="*/ 4 w 272"/>
                  <a:gd name="T29" fmla="*/ 20 h 505"/>
                  <a:gd name="T30" fmla="*/ 5 w 272"/>
                  <a:gd name="T31" fmla="*/ 20 h 505"/>
                  <a:gd name="T32" fmla="*/ 6 w 272"/>
                  <a:gd name="T33" fmla="*/ 20 h 505"/>
                  <a:gd name="T34" fmla="*/ 8 w 272"/>
                  <a:gd name="T35" fmla="*/ 19 h 505"/>
                  <a:gd name="T36" fmla="*/ 9 w 272"/>
                  <a:gd name="T37" fmla="*/ 18 h 505"/>
                  <a:gd name="T38" fmla="*/ 10 w 272"/>
                  <a:gd name="T39" fmla="*/ 16 h 505"/>
                  <a:gd name="T40" fmla="*/ 10 w 272"/>
                  <a:gd name="T41" fmla="*/ 14 h 505"/>
                  <a:gd name="T42" fmla="*/ 11 w 272"/>
                  <a:gd name="T43" fmla="*/ 12 h 505"/>
                  <a:gd name="T44" fmla="*/ 11 w 272"/>
                  <a:gd name="T45" fmla="*/ 11 h 505"/>
                  <a:gd name="T46" fmla="*/ 11 w 272"/>
                  <a:gd name="T47" fmla="*/ 9 h 505"/>
                  <a:gd name="T48" fmla="*/ 10 w 272"/>
                  <a:gd name="T49" fmla="*/ 8 h 505"/>
                  <a:gd name="T50" fmla="*/ 9 w 272"/>
                  <a:gd name="T51" fmla="*/ 8 h 505"/>
                  <a:gd name="T52" fmla="*/ 9 w 272"/>
                  <a:gd name="T53" fmla="*/ 6 h 505"/>
                  <a:gd name="T54" fmla="*/ 9 w 272"/>
                  <a:gd name="T55" fmla="*/ 5 h 505"/>
                  <a:gd name="T56" fmla="*/ 9 w 272"/>
                  <a:gd name="T57" fmla="*/ 4 h 505"/>
                  <a:gd name="T58" fmla="*/ 10 w 272"/>
                  <a:gd name="T59" fmla="*/ 3 h 505"/>
                  <a:gd name="T60" fmla="*/ 10 w 272"/>
                  <a:gd name="T61" fmla="*/ 2 h 505"/>
                  <a:gd name="T62" fmla="*/ 8 w 272"/>
                  <a:gd name="T63" fmla="*/ 0 h 5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2"/>
                  <a:gd name="T97" fmla="*/ 0 h 505"/>
                  <a:gd name="T98" fmla="*/ 272 w 272"/>
                  <a:gd name="T99" fmla="*/ 505 h 5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2" h="505">
                    <a:moveTo>
                      <a:pt x="139" y="1"/>
                    </a:moveTo>
                    <a:lnTo>
                      <a:pt x="133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1" y="11"/>
                    </a:lnTo>
                    <a:lnTo>
                      <a:pt x="59" y="27"/>
                    </a:lnTo>
                    <a:lnTo>
                      <a:pt x="37" y="55"/>
                    </a:lnTo>
                    <a:lnTo>
                      <a:pt x="20" y="97"/>
                    </a:lnTo>
                    <a:lnTo>
                      <a:pt x="8" y="154"/>
                    </a:lnTo>
                    <a:lnTo>
                      <a:pt x="2" y="216"/>
                    </a:lnTo>
                    <a:lnTo>
                      <a:pt x="0" y="272"/>
                    </a:lnTo>
                    <a:lnTo>
                      <a:pt x="1" y="320"/>
                    </a:lnTo>
                    <a:lnTo>
                      <a:pt x="5" y="359"/>
                    </a:lnTo>
                    <a:lnTo>
                      <a:pt x="11" y="391"/>
                    </a:lnTo>
                    <a:lnTo>
                      <a:pt x="18" y="416"/>
                    </a:lnTo>
                    <a:lnTo>
                      <a:pt x="27" y="434"/>
                    </a:lnTo>
                    <a:lnTo>
                      <a:pt x="36" y="444"/>
                    </a:lnTo>
                    <a:lnTo>
                      <a:pt x="38" y="444"/>
                    </a:lnTo>
                    <a:lnTo>
                      <a:pt x="46" y="445"/>
                    </a:lnTo>
                    <a:lnTo>
                      <a:pt x="55" y="447"/>
                    </a:lnTo>
                    <a:lnTo>
                      <a:pt x="66" y="451"/>
                    </a:lnTo>
                    <a:lnTo>
                      <a:pt x="76" y="455"/>
                    </a:lnTo>
                    <a:lnTo>
                      <a:pt x="85" y="461"/>
                    </a:lnTo>
                    <a:lnTo>
                      <a:pt x="93" y="468"/>
                    </a:lnTo>
                    <a:lnTo>
                      <a:pt x="95" y="477"/>
                    </a:lnTo>
                    <a:lnTo>
                      <a:pt x="95" y="486"/>
                    </a:lnTo>
                    <a:lnTo>
                      <a:pt x="97" y="493"/>
                    </a:lnTo>
                    <a:lnTo>
                      <a:pt x="99" y="500"/>
                    </a:lnTo>
                    <a:lnTo>
                      <a:pt x="103" y="503"/>
                    </a:lnTo>
                    <a:lnTo>
                      <a:pt x="109" y="505"/>
                    </a:lnTo>
                    <a:lnTo>
                      <a:pt x="117" y="504"/>
                    </a:lnTo>
                    <a:lnTo>
                      <a:pt x="126" y="501"/>
                    </a:lnTo>
                    <a:lnTo>
                      <a:pt x="139" y="496"/>
                    </a:lnTo>
                    <a:lnTo>
                      <a:pt x="154" y="488"/>
                    </a:lnTo>
                    <a:lnTo>
                      <a:pt x="170" y="480"/>
                    </a:lnTo>
                    <a:lnTo>
                      <a:pt x="187" y="471"/>
                    </a:lnTo>
                    <a:lnTo>
                      <a:pt x="204" y="459"/>
                    </a:lnTo>
                    <a:lnTo>
                      <a:pt x="218" y="443"/>
                    </a:lnTo>
                    <a:lnTo>
                      <a:pt x="230" y="426"/>
                    </a:lnTo>
                    <a:lnTo>
                      <a:pt x="240" y="404"/>
                    </a:lnTo>
                    <a:lnTo>
                      <a:pt x="244" y="378"/>
                    </a:lnTo>
                    <a:lnTo>
                      <a:pt x="248" y="351"/>
                    </a:lnTo>
                    <a:lnTo>
                      <a:pt x="254" y="328"/>
                    </a:lnTo>
                    <a:lnTo>
                      <a:pt x="262" y="306"/>
                    </a:lnTo>
                    <a:lnTo>
                      <a:pt x="268" y="286"/>
                    </a:lnTo>
                    <a:lnTo>
                      <a:pt x="272" y="268"/>
                    </a:lnTo>
                    <a:lnTo>
                      <a:pt x="270" y="250"/>
                    </a:lnTo>
                    <a:lnTo>
                      <a:pt x="262" y="232"/>
                    </a:lnTo>
                    <a:lnTo>
                      <a:pt x="245" y="213"/>
                    </a:lnTo>
                    <a:lnTo>
                      <a:pt x="243" y="210"/>
                    </a:lnTo>
                    <a:lnTo>
                      <a:pt x="238" y="202"/>
                    </a:lnTo>
                    <a:lnTo>
                      <a:pt x="229" y="189"/>
                    </a:lnTo>
                    <a:lnTo>
                      <a:pt x="222" y="175"/>
                    </a:lnTo>
                    <a:lnTo>
                      <a:pt x="216" y="158"/>
                    </a:lnTo>
                    <a:lnTo>
                      <a:pt x="212" y="143"/>
                    </a:lnTo>
                    <a:lnTo>
                      <a:pt x="212" y="130"/>
                    </a:lnTo>
                    <a:lnTo>
                      <a:pt x="218" y="119"/>
                    </a:lnTo>
                    <a:lnTo>
                      <a:pt x="228" y="109"/>
                    </a:lnTo>
                    <a:lnTo>
                      <a:pt x="239" y="94"/>
                    </a:lnTo>
                    <a:lnTo>
                      <a:pt x="245" y="76"/>
                    </a:lnTo>
                    <a:lnTo>
                      <a:pt x="247" y="58"/>
                    </a:lnTo>
                    <a:lnTo>
                      <a:pt x="240" y="40"/>
                    </a:lnTo>
                    <a:lnTo>
                      <a:pt x="221" y="22"/>
                    </a:lnTo>
                    <a:lnTo>
                      <a:pt x="189" y="9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0" name="Freeform 163"/>
              <p:cNvSpPr>
                <a:spLocks/>
              </p:cNvSpPr>
              <p:nvPr/>
            </p:nvSpPr>
            <p:spPr bwMode="auto">
              <a:xfrm>
                <a:off x="5539" y="1205"/>
                <a:ext cx="40" cy="50"/>
              </a:xfrm>
              <a:custGeom>
                <a:avLst/>
                <a:gdLst>
                  <a:gd name="T0" fmla="*/ 2 w 203"/>
                  <a:gd name="T1" fmla="*/ 1 h 250"/>
                  <a:gd name="T2" fmla="*/ 1 w 203"/>
                  <a:gd name="T3" fmla="*/ 1 h 250"/>
                  <a:gd name="T4" fmla="*/ 1 w 203"/>
                  <a:gd name="T5" fmla="*/ 1 h 250"/>
                  <a:gd name="T6" fmla="*/ 1 w 203"/>
                  <a:gd name="T7" fmla="*/ 1 h 250"/>
                  <a:gd name="T8" fmla="*/ 0 w 203"/>
                  <a:gd name="T9" fmla="*/ 1 h 250"/>
                  <a:gd name="T10" fmla="*/ 0 w 203"/>
                  <a:gd name="T11" fmla="*/ 1 h 250"/>
                  <a:gd name="T12" fmla="*/ 0 w 203"/>
                  <a:gd name="T13" fmla="*/ 0 h 250"/>
                  <a:gd name="T14" fmla="*/ 0 w 203"/>
                  <a:gd name="T15" fmla="*/ 0 h 250"/>
                  <a:gd name="T16" fmla="*/ 1 w 203"/>
                  <a:gd name="T17" fmla="*/ 0 h 250"/>
                  <a:gd name="T18" fmla="*/ 2 w 203"/>
                  <a:gd name="T19" fmla="*/ 0 h 250"/>
                  <a:gd name="T20" fmla="*/ 3 w 203"/>
                  <a:gd name="T21" fmla="*/ 0 h 250"/>
                  <a:gd name="T22" fmla="*/ 3 w 203"/>
                  <a:gd name="T23" fmla="*/ 0 h 250"/>
                  <a:gd name="T24" fmla="*/ 4 w 203"/>
                  <a:gd name="T25" fmla="*/ 0 h 250"/>
                  <a:gd name="T26" fmla="*/ 5 w 203"/>
                  <a:gd name="T27" fmla="*/ 1 h 250"/>
                  <a:gd name="T28" fmla="*/ 5 w 203"/>
                  <a:gd name="T29" fmla="*/ 1 h 250"/>
                  <a:gd name="T30" fmla="*/ 6 w 203"/>
                  <a:gd name="T31" fmla="*/ 1 h 250"/>
                  <a:gd name="T32" fmla="*/ 6 w 203"/>
                  <a:gd name="T33" fmla="*/ 2 h 250"/>
                  <a:gd name="T34" fmla="*/ 7 w 203"/>
                  <a:gd name="T35" fmla="*/ 2 h 250"/>
                  <a:gd name="T36" fmla="*/ 7 w 203"/>
                  <a:gd name="T37" fmla="*/ 3 h 250"/>
                  <a:gd name="T38" fmla="*/ 7 w 203"/>
                  <a:gd name="T39" fmla="*/ 4 h 250"/>
                  <a:gd name="T40" fmla="*/ 7 w 203"/>
                  <a:gd name="T41" fmla="*/ 4 h 250"/>
                  <a:gd name="T42" fmla="*/ 8 w 203"/>
                  <a:gd name="T43" fmla="*/ 5 h 250"/>
                  <a:gd name="T44" fmla="*/ 8 w 203"/>
                  <a:gd name="T45" fmla="*/ 6 h 250"/>
                  <a:gd name="T46" fmla="*/ 8 w 203"/>
                  <a:gd name="T47" fmla="*/ 6 h 250"/>
                  <a:gd name="T48" fmla="*/ 8 w 203"/>
                  <a:gd name="T49" fmla="*/ 7 h 250"/>
                  <a:gd name="T50" fmla="*/ 8 w 203"/>
                  <a:gd name="T51" fmla="*/ 7 h 250"/>
                  <a:gd name="T52" fmla="*/ 8 w 203"/>
                  <a:gd name="T53" fmla="*/ 8 h 250"/>
                  <a:gd name="T54" fmla="*/ 7 w 203"/>
                  <a:gd name="T55" fmla="*/ 8 h 250"/>
                  <a:gd name="T56" fmla="*/ 7 w 203"/>
                  <a:gd name="T57" fmla="*/ 9 h 250"/>
                  <a:gd name="T58" fmla="*/ 7 w 203"/>
                  <a:gd name="T59" fmla="*/ 9 h 250"/>
                  <a:gd name="T60" fmla="*/ 6 w 203"/>
                  <a:gd name="T61" fmla="*/ 10 h 250"/>
                  <a:gd name="T62" fmla="*/ 6 w 203"/>
                  <a:gd name="T63" fmla="*/ 10 h 250"/>
                  <a:gd name="T64" fmla="*/ 6 w 203"/>
                  <a:gd name="T65" fmla="*/ 10 h 250"/>
                  <a:gd name="T66" fmla="*/ 5 w 203"/>
                  <a:gd name="T67" fmla="*/ 10 h 250"/>
                  <a:gd name="T68" fmla="*/ 5 w 203"/>
                  <a:gd name="T69" fmla="*/ 9 h 250"/>
                  <a:gd name="T70" fmla="*/ 4 w 203"/>
                  <a:gd name="T71" fmla="*/ 9 h 250"/>
                  <a:gd name="T72" fmla="*/ 4 w 203"/>
                  <a:gd name="T73" fmla="*/ 9 h 250"/>
                  <a:gd name="T74" fmla="*/ 4 w 203"/>
                  <a:gd name="T75" fmla="*/ 8 h 250"/>
                  <a:gd name="T76" fmla="*/ 4 w 203"/>
                  <a:gd name="T77" fmla="*/ 8 h 250"/>
                  <a:gd name="T78" fmla="*/ 4 w 203"/>
                  <a:gd name="T79" fmla="*/ 7 h 250"/>
                  <a:gd name="T80" fmla="*/ 4 w 203"/>
                  <a:gd name="T81" fmla="*/ 6 h 250"/>
                  <a:gd name="T82" fmla="*/ 5 w 203"/>
                  <a:gd name="T83" fmla="*/ 6 h 250"/>
                  <a:gd name="T84" fmla="*/ 5 w 203"/>
                  <a:gd name="T85" fmla="*/ 5 h 250"/>
                  <a:gd name="T86" fmla="*/ 5 w 203"/>
                  <a:gd name="T87" fmla="*/ 4 h 250"/>
                  <a:gd name="T88" fmla="*/ 5 w 203"/>
                  <a:gd name="T89" fmla="*/ 4 h 250"/>
                  <a:gd name="T90" fmla="*/ 5 w 203"/>
                  <a:gd name="T91" fmla="*/ 3 h 250"/>
                  <a:gd name="T92" fmla="*/ 4 w 203"/>
                  <a:gd name="T93" fmla="*/ 2 h 250"/>
                  <a:gd name="T94" fmla="*/ 3 w 203"/>
                  <a:gd name="T95" fmla="*/ 2 h 250"/>
                  <a:gd name="T96" fmla="*/ 2 w 203"/>
                  <a:gd name="T97" fmla="*/ 1 h 2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3"/>
                  <a:gd name="T148" fmla="*/ 0 h 250"/>
                  <a:gd name="T149" fmla="*/ 203 w 203"/>
                  <a:gd name="T150" fmla="*/ 250 h 2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3" h="250">
                    <a:moveTo>
                      <a:pt x="39" y="36"/>
                    </a:moveTo>
                    <a:lnTo>
                      <a:pt x="36" y="35"/>
                    </a:lnTo>
                    <a:lnTo>
                      <a:pt x="28" y="31"/>
                    </a:lnTo>
                    <a:lnTo>
                      <a:pt x="18" y="26"/>
                    </a:lnTo>
                    <a:lnTo>
                      <a:pt x="7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8" y="4"/>
                    </a:lnTo>
                    <a:lnTo>
                      <a:pt x="28" y="1"/>
                    </a:lnTo>
                    <a:lnTo>
                      <a:pt x="47" y="0"/>
                    </a:lnTo>
                    <a:lnTo>
                      <a:pt x="67" y="2"/>
                    </a:lnTo>
                    <a:lnTo>
                      <a:pt x="84" y="5"/>
                    </a:lnTo>
                    <a:lnTo>
                      <a:pt x="101" y="10"/>
                    </a:lnTo>
                    <a:lnTo>
                      <a:pt x="118" y="16"/>
                    </a:lnTo>
                    <a:lnTo>
                      <a:pt x="133" y="24"/>
                    </a:lnTo>
                    <a:lnTo>
                      <a:pt x="147" y="34"/>
                    </a:lnTo>
                    <a:lnTo>
                      <a:pt x="160" y="46"/>
                    </a:lnTo>
                    <a:lnTo>
                      <a:pt x="171" y="59"/>
                    </a:lnTo>
                    <a:lnTo>
                      <a:pt x="180" y="73"/>
                    </a:lnTo>
                    <a:lnTo>
                      <a:pt x="188" y="89"/>
                    </a:lnTo>
                    <a:lnTo>
                      <a:pt x="195" y="105"/>
                    </a:lnTo>
                    <a:lnTo>
                      <a:pt x="200" y="122"/>
                    </a:lnTo>
                    <a:lnTo>
                      <a:pt x="203" y="141"/>
                    </a:lnTo>
                    <a:lnTo>
                      <a:pt x="203" y="161"/>
                    </a:lnTo>
                    <a:lnTo>
                      <a:pt x="202" y="182"/>
                    </a:lnTo>
                    <a:lnTo>
                      <a:pt x="201" y="185"/>
                    </a:lnTo>
                    <a:lnTo>
                      <a:pt x="196" y="194"/>
                    </a:lnTo>
                    <a:lnTo>
                      <a:pt x="190" y="206"/>
                    </a:lnTo>
                    <a:lnTo>
                      <a:pt x="183" y="219"/>
                    </a:lnTo>
                    <a:lnTo>
                      <a:pt x="174" y="233"/>
                    </a:lnTo>
                    <a:lnTo>
                      <a:pt x="164" y="244"/>
                    </a:lnTo>
                    <a:lnTo>
                      <a:pt x="154" y="250"/>
                    </a:lnTo>
                    <a:lnTo>
                      <a:pt x="142" y="249"/>
                    </a:lnTo>
                    <a:lnTo>
                      <a:pt x="130" y="244"/>
                    </a:lnTo>
                    <a:lnTo>
                      <a:pt x="118" y="237"/>
                    </a:lnTo>
                    <a:lnTo>
                      <a:pt x="107" y="228"/>
                    </a:lnTo>
                    <a:lnTo>
                      <a:pt x="97" y="217"/>
                    </a:lnTo>
                    <a:lnTo>
                      <a:pt x="91" y="205"/>
                    </a:lnTo>
                    <a:lnTo>
                      <a:pt x="89" y="192"/>
                    </a:lnTo>
                    <a:lnTo>
                      <a:pt x="94" y="177"/>
                    </a:lnTo>
                    <a:lnTo>
                      <a:pt x="107" y="159"/>
                    </a:lnTo>
                    <a:lnTo>
                      <a:pt x="122" y="141"/>
                    </a:lnTo>
                    <a:lnTo>
                      <a:pt x="132" y="123"/>
                    </a:lnTo>
                    <a:lnTo>
                      <a:pt x="137" y="106"/>
                    </a:lnTo>
                    <a:lnTo>
                      <a:pt x="135" y="90"/>
                    </a:lnTo>
                    <a:lnTo>
                      <a:pt x="125" y="74"/>
                    </a:lnTo>
                    <a:lnTo>
                      <a:pt x="107" y="60"/>
                    </a:lnTo>
                    <a:lnTo>
                      <a:pt x="79" y="47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1" name="Freeform 164"/>
              <p:cNvSpPr>
                <a:spLocks/>
              </p:cNvSpPr>
              <p:nvPr/>
            </p:nvSpPr>
            <p:spPr bwMode="auto">
              <a:xfrm>
                <a:off x="5540" y="1206"/>
                <a:ext cx="38" cy="48"/>
              </a:xfrm>
              <a:custGeom>
                <a:avLst/>
                <a:gdLst>
                  <a:gd name="T0" fmla="*/ 1 w 191"/>
                  <a:gd name="T1" fmla="*/ 0 h 243"/>
                  <a:gd name="T2" fmla="*/ 2 w 191"/>
                  <a:gd name="T3" fmla="*/ 0 h 243"/>
                  <a:gd name="T4" fmla="*/ 2 w 191"/>
                  <a:gd name="T5" fmla="*/ 0 h 243"/>
                  <a:gd name="T6" fmla="*/ 3 w 191"/>
                  <a:gd name="T7" fmla="*/ 0 h 243"/>
                  <a:gd name="T8" fmla="*/ 4 w 191"/>
                  <a:gd name="T9" fmla="*/ 0 h 243"/>
                  <a:gd name="T10" fmla="*/ 4 w 191"/>
                  <a:gd name="T11" fmla="*/ 1 h 243"/>
                  <a:gd name="T12" fmla="*/ 5 w 191"/>
                  <a:gd name="T13" fmla="*/ 1 h 243"/>
                  <a:gd name="T14" fmla="*/ 5 w 191"/>
                  <a:gd name="T15" fmla="*/ 1 h 243"/>
                  <a:gd name="T16" fmla="*/ 6 w 191"/>
                  <a:gd name="T17" fmla="*/ 2 h 243"/>
                  <a:gd name="T18" fmla="*/ 6 w 191"/>
                  <a:gd name="T19" fmla="*/ 2 h 243"/>
                  <a:gd name="T20" fmla="*/ 7 w 191"/>
                  <a:gd name="T21" fmla="*/ 3 h 243"/>
                  <a:gd name="T22" fmla="*/ 7 w 191"/>
                  <a:gd name="T23" fmla="*/ 3 h 243"/>
                  <a:gd name="T24" fmla="*/ 7 w 191"/>
                  <a:gd name="T25" fmla="*/ 4 h 243"/>
                  <a:gd name="T26" fmla="*/ 7 w 191"/>
                  <a:gd name="T27" fmla="*/ 5 h 243"/>
                  <a:gd name="T28" fmla="*/ 8 w 191"/>
                  <a:gd name="T29" fmla="*/ 5 h 243"/>
                  <a:gd name="T30" fmla="*/ 8 w 191"/>
                  <a:gd name="T31" fmla="*/ 6 h 243"/>
                  <a:gd name="T32" fmla="*/ 8 w 191"/>
                  <a:gd name="T33" fmla="*/ 7 h 243"/>
                  <a:gd name="T34" fmla="*/ 7 w 191"/>
                  <a:gd name="T35" fmla="*/ 7 h 243"/>
                  <a:gd name="T36" fmla="*/ 7 w 191"/>
                  <a:gd name="T37" fmla="*/ 7 h 243"/>
                  <a:gd name="T38" fmla="*/ 7 w 191"/>
                  <a:gd name="T39" fmla="*/ 8 h 243"/>
                  <a:gd name="T40" fmla="*/ 7 w 191"/>
                  <a:gd name="T41" fmla="*/ 8 h 243"/>
                  <a:gd name="T42" fmla="*/ 6 w 191"/>
                  <a:gd name="T43" fmla="*/ 9 h 243"/>
                  <a:gd name="T44" fmla="*/ 6 w 191"/>
                  <a:gd name="T45" fmla="*/ 9 h 243"/>
                  <a:gd name="T46" fmla="*/ 6 w 191"/>
                  <a:gd name="T47" fmla="*/ 9 h 243"/>
                  <a:gd name="T48" fmla="*/ 5 w 191"/>
                  <a:gd name="T49" fmla="*/ 9 h 243"/>
                  <a:gd name="T50" fmla="*/ 5 w 191"/>
                  <a:gd name="T51" fmla="*/ 9 h 243"/>
                  <a:gd name="T52" fmla="*/ 4 w 191"/>
                  <a:gd name="T53" fmla="*/ 9 h 243"/>
                  <a:gd name="T54" fmla="*/ 4 w 191"/>
                  <a:gd name="T55" fmla="*/ 9 h 243"/>
                  <a:gd name="T56" fmla="*/ 4 w 191"/>
                  <a:gd name="T57" fmla="*/ 8 h 243"/>
                  <a:gd name="T58" fmla="*/ 3 w 191"/>
                  <a:gd name="T59" fmla="*/ 8 h 243"/>
                  <a:gd name="T60" fmla="*/ 3 w 191"/>
                  <a:gd name="T61" fmla="*/ 8 h 243"/>
                  <a:gd name="T62" fmla="*/ 3 w 191"/>
                  <a:gd name="T63" fmla="*/ 7 h 243"/>
                  <a:gd name="T64" fmla="*/ 4 w 191"/>
                  <a:gd name="T65" fmla="*/ 6 h 243"/>
                  <a:gd name="T66" fmla="*/ 4 w 191"/>
                  <a:gd name="T67" fmla="*/ 6 h 243"/>
                  <a:gd name="T68" fmla="*/ 4 w 191"/>
                  <a:gd name="T69" fmla="*/ 6 h 243"/>
                  <a:gd name="T70" fmla="*/ 4 w 191"/>
                  <a:gd name="T71" fmla="*/ 6 h 243"/>
                  <a:gd name="T72" fmla="*/ 4 w 191"/>
                  <a:gd name="T73" fmla="*/ 6 h 243"/>
                  <a:gd name="T74" fmla="*/ 5 w 191"/>
                  <a:gd name="T75" fmla="*/ 5 h 243"/>
                  <a:gd name="T76" fmla="*/ 5 w 191"/>
                  <a:gd name="T77" fmla="*/ 5 h 243"/>
                  <a:gd name="T78" fmla="*/ 5 w 191"/>
                  <a:gd name="T79" fmla="*/ 4 h 243"/>
                  <a:gd name="T80" fmla="*/ 5 w 191"/>
                  <a:gd name="T81" fmla="*/ 4 h 243"/>
                  <a:gd name="T82" fmla="*/ 5 w 191"/>
                  <a:gd name="T83" fmla="*/ 3 h 243"/>
                  <a:gd name="T84" fmla="*/ 4 w 191"/>
                  <a:gd name="T85" fmla="*/ 2 h 243"/>
                  <a:gd name="T86" fmla="*/ 3 w 191"/>
                  <a:gd name="T87" fmla="*/ 2 h 243"/>
                  <a:gd name="T88" fmla="*/ 2 w 191"/>
                  <a:gd name="T89" fmla="*/ 1 h 243"/>
                  <a:gd name="T90" fmla="*/ 2 w 191"/>
                  <a:gd name="T91" fmla="*/ 1 h 243"/>
                  <a:gd name="T92" fmla="*/ 1 w 191"/>
                  <a:gd name="T93" fmla="*/ 1 h 243"/>
                  <a:gd name="T94" fmla="*/ 1 w 191"/>
                  <a:gd name="T95" fmla="*/ 1 h 243"/>
                  <a:gd name="T96" fmla="*/ 1 w 191"/>
                  <a:gd name="T97" fmla="*/ 1 h 243"/>
                  <a:gd name="T98" fmla="*/ 1 w 191"/>
                  <a:gd name="T99" fmla="*/ 1 h 243"/>
                  <a:gd name="T100" fmla="*/ 1 w 191"/>
                  <a:gd name="T101" fmla="*/ 1 h 243"/>
                  <a:gd name="T102" fmla="*/ 0 w 191"/>
                  <a:gd name="T103" fmla="*/ 1 h 243"/>
                  <a:gd name="T104" fmla="*/ 0 w 191"/>
                  <a:gd name="T105" fmla="*/ 1 h 243"/>
                  <a:gd name="T106" fmla="*/ 0 w 191"/>
                  <a:gd name="T107" fmla="*/ 0 h 243"/>
                  <a:gd name="T108" fmla="*/ 0 w 191"/>
                  <a:gd name="T109" fmla="*/ 0 h 243"/>
                  <a:gd name="T110" fmla="*/ 0 w 191"/>
                  <a:gd name="T111" fmla="*/ 0 h 243"/>
                  <a:gd name="T112" fmla="*/ 1 w 191"/>
                  <a:gd name="T113" fmla="*/ 0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1"/>
                  <a:gd name="T172" fmla="*/ 0 h 243"/>
                  <a:gd name="T173" fmla="*/ 191 w 191"/>
                  <a:gd name="T174" fmla="*/ 243 h 2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1" h="243">
                    <a:moveTo>
                      <a:pt x="26" y="1"/>
                    </a:moveTo>
                    <a:lnTo>
                      <a:pt x="44" y="0"/>
                    </a:lnTo>
                    <a:lnTo>
                      <a:pt x="62" y="2"/>
                    </a:lnTo>
                    <a:lnTo>
                      <a:pt x="79" y="5"/>
                    </a:lnTo>
                    <a:lnTo>
                      <a:pt x="94" y="9"/>
                    </a:lnTo>
                    <a:lnTo>
                      <a:pt x="110" y="16"/>
                    </a:lnTo>
                    <a:lnTo>
                      <a:pt x="124" y="24"/>
                    </a:lnTo>
                    <a:lnTo>
                      <a:pt x="137" y="33"/>
                    </a:lnTo>
                    <a:lnTo>
                      <a:pt x="150" y="45"/>
                    </a:lnTo>
                    <a:lnTo>
                      <a:pt x="160" y="57"/>
                    </a:lnTo>
                    <a:lnTo>
                      <a:pt x="169" y="70"/>
                    </a:lnTo>
                    <a:lnTo>
                      <a:pt x="176" y="86"/>
                    </a:lnTo>
                    <a:lnTo>
                      <a:pt x="182" y="102"/>
                    </a:lnTo>
                    <a:lnTo>
                      <a:pt x="187" y="119"/>
                    </a:lnTo>
                    <a:lnTo>
                      <a:pt x="189" y="138"/>
                    </a:lnTo>
                    <a:lnTo>
                      <a:pt x="191" y="156"/>
                    </a:lnTo>
                    <a:lnTo>
                      <a:pt x="189" y="177"/>
                    </a:lnTo>
                    <a:lnTo>
                      <a:pt x="188" y="180"/>
                    </a:lnTo>
                    <a:lnTo>
                      <a:pt x="184" y="189"/>
                    </a:lnTo>
                    <a:lnTo>
                      <a:pt x="178" y="200"/>
                    </a:lnTo>
                    <a:lnTo>
                      <a:pt x="171" y="214"/>
                    </a:lnTo>
                    <a:lnTo>
                      <a:pt x="163" y="227"/>
                    </a:lnTo>
                    <a:lnTo>
                      <a:pt x="154" y="237"/>
                    </a:lnTo>
                    <a:lnTo>
                      <a:pt x="143" y="243"/>
                    </a:lnTo>
                    <a:lnTo>
                      <a:pt x="133" y="243"/>
                    </a:lnTo>
                    <a:lnTo>
                      <a:pt x="123" y="238"/>
                    </a:lnTo>
                    <a:lnTo>
                      <a:pt x="113" y="232"/>
                    </a:lnTo>
                    <a:lnTo>
                      <a:pt x="103" y="225"/>
                    </a:lnTo>
                    <a:lnTo>
                      <a:pt x="93" y="215"/>
                    </a:lnTo>
                    <a:lnTo>
                      <a:pt x="87" y="204"/>
                    </a:lnTo>
                    <a:lnTo>
                      <a:pt x="85" y="192"/>
                    </a:lnTo>
                    <a:lnTo>
                      <a:pt x="87" y="179"/>
                    </a:lnTo>
                    <a:lnTo>
                      <a:pt x="95" y="163"/>
                    </a:lnTo>
                    <a:lnTo>
                      <a:pt x="96" y="161"/>
                    </a:lnTo>
                    <a:lnTo>
                      <a:pt x="99" y="159"/>
                    </a:lnTo>
                    <a:lnTo>
                      <a:pt x="100" y="157"/>
                    </a:lnTo>
                    <a:lnTo>
                      <a:pt x="102" y="155"/>
                    </a:lnTo>
                    <a:lnTo>
                      <a:pt x="116" y="138"/>
                    </a:lnTo>
                    <a:lnTo>
                      <a:pt x="125" y="121"/>
                    </a:lnTo>
                    <a:lnTo>
                      <a:pt x="129" y="105"/>
                    </a:lnTo>
                    <a:lnTo>
                      <a:pt x="127" y="90"/>
                    </a:lnTo>
                    <a:lnTo>
                      <a:pt x="118" y="74"/>
                    </a:lnTo>
                    <a:lnTo>
                      <a:pt x="101" y="60"/>
                    </a:lnTo>
                    <a:lnTo>
                      <a:pt x="74" y="47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28" y="29"/>
                    </a:lnTo>
                    <a:lnTo>
                      <a:pt x="20" y="26"/>
                    </a:lnTo>
                    <a:lnTo>
                      <a:pt x="12" y="21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10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2" name="Freeform 165"/>
              <p:cNvSpPr>
                <a:spLocks/>
              </p:cNvSpPr>
              <p:nvPr/>
            </p:nvSpPr>
            <p:spPr bwMode="auto">
              <a:xfrm>
                <a:off x="5543" y="1206"/>
                <a:ext cx="35" cy="48"/>
              </a:xfrm>
              <a:custGeom>
                <a:avLst/>
                <a:gdLst>
                  <a:gd name="T0" fmla="*/ 1 w 176"/>
                  <a:gd name="T1" fmla="*/ 0 h 237"/>
                  <a:gd name="T2" fmla="*/ 2 w 176"/>
                  <a:gd name="T3" fmla="*/ 0 h 237"/>
                  <a:gd name="T4" fmla="*/ 2 w 176"/>
                  <a:gd name="T5" fmla="*/ 0 h 237"/>
                  <a:gd name="T6" fmla="*/ 3 w 176"/>
                  <a:gd name="T7" fmla="*/ 0 h 237"/>
                  <a:gd name="T8" fmla="*/ 4 w 176"/>
                  <a:gd name="T9" fmla="*/ 0 h 237"/>
                  <a:gd name="T10" fmla="*/ 4 w 176"/>
                  <a:gd name="T11" fmla="*/ 1 h 237"/>
                  <a:gd name="T12" fmla="*/ 5 w 176"/>
                  <a:gd name="T13" fmla="*/ 1 h 237"/>
                  <a:gd name="T14" fmla="*/ 5 w 176"/>
                  <a:gd name="T15" fmla="*/ 1 h 237"/>
                  <a:gd name="T16" fmla="*/ 6 w 176"/>
                  <a:gd name="T17" fmla="*/ 2 h 237"/>
                  <a:gd name="T18" fmla="*/ 6 w 176"/>
                  <a:gd name="T19" fmla="*/ 2 h 237"/>
                  <a:gd name="T20" fmla="*/ 6 w 176"/>
                  <a:gd name="T21" fmla="*/ 3 h 237"/>
                  <a:gd name="T22" fmla="*/ 7 w 176"/>
                  <a:gd name="T23" fmla="*/ 3 h 237"/>
                  <a:gd name="T24" fmla="*/ 7 w 176"/>
                  <a:gd name="T25" fmla="*/ 4 h 237"/>
                  <a:gd name="T26" fmla="*/ 7 w 176"/>
                  <a:gd name="T27" fmla="*/ 5 h 237"/>
                  <a:gd name="T28" fmla="*/ 7 w 176"/>
                  <a:gd name="T29" fmla="*/ 5 h 237"/>
                  <a:gd name="T30" fmla="*/ 7 w 176"/>
                  <a:gd name="T31" fmla="*/ 6 h 237"/>
                  <a:gd name="T32" fmla="*/ 7 w 176"/>
                  <a:gd name="T33" fmla="*/ 7 h 237"/>
                  <a:gd name="T34" fmla="*/ 7 w 176"/>
                  <a:gd name="T35" fmla="*/ 7 h 237"/>
                  <a:gd name="T36" fmla="*/ 7 w 176"/>
                  <a:gd name="T37" fmla="*/ 7 h 237"/>
                  <a:gd name="T38" fmla="*/ 7 w 176"/>
                  <a:gd name="T39" fmla="*/ 8 h 237"/>
                  <a:gd name="T40" fmla="*/ 6 w 176"/>
                  <a:gd name="T41" fmla="*/ 9 h 237"/>
                  <a:gd name="T42" fmla="*/ 6 w 176"/>
                  <a:gd name="T43" fmla="*/ 9 h 237"/>
                  <a:gd name="T44" fmla="*/ 6 w 176"/>
                  <a:gd name="T45" fmla="*/ 10 h 237"/>
                  <a:gd name="T46" fmla="*/ 5 w 176"/>
                  <a:gd name="T47" fmla="*/ 10 h 237"/>
                  <a:gd name="T48" fmla="*/ 5 w 176"/>
                  <a:gd name="T49" fmla="*/ 10 h 237"/>
                  <a:gd name="T50" fmla="*/ 5 w 176"/>
                  <a:gd name="T51" fmla="*/ 10 h 237"/>
                  <a:gd name="T52" fmla="*/ 4 w 176"/>
                  <a:gd name="T53" fmla="*/ 9 h 237"/>
                  <a:gd name="T54" fmla="*/ 4 w 176"/>
                  <a:gd name="T55" fmla="*/ 9 h 237"/>
                  <a:gd name="T56" fmla="*/ 3 w 176"/>
                  <a:gd name="T57" fmla="*/ 9 h 237"/>
                  <a:gd name="T58" fmla="*/ 3 w 176"/>
                  <a:gd name="T59" fmla="*/ 8 h 237"/>
                  <a:gd name="T60" fmla="*/ 3 w 176"/>
                  <a:gd name="T61" fmla="*/ 8 h 237"/>
                  <a:gd name="T62" fmla="*/ 3 w 176"/>
                  <a:gd name="T63" fmla="*/ 7 h 237"/>
                  <a:gd name="T64" fmla="*/ 4 w 176"/>
                  <a:gd name="T65" fmla="*/ 6 h 237"/>
                  <a:gd name="T66" fmla="*/ 4 w 176"/>
                  <a:gd name="T67" fmla="*/ 6 h 237"/>
                  <a:gd name="T68" fmla="*/ 4 w 176"/>
                  <a:gd name="T69" fmla="*/ 6 h 237"/>
                  <a:gd name="T70" fmla="*/ 4 w 176"/>
                  <a:gd name="T71" fmla="*/ 6 h 237"/>
                  <a:gd name="T72" fmla="*/ 4 w 176"/>
                  <a:gd name="T73" fmla="*/ 6 h 237"/>
                  <a:gd name="T74" fmla="*/ 4 w 176"/>
                  <a:gd name="T75" fmla="*/ 5 h 237"/>
                  <a:gd name="T76" fmla="*/ 5 w 176"/>
                  <a:gd name="T77" fmla="*/ 5 h 237"/>
                  <a:gd name="T78" fmla="*/ 5 w 176"/>
                  <a:gd name="T79" fmla="*/ 4 h 237"/>
                  <a:gd name="T80" fmla="*/ 5 w 176"/>
                  <a:gd name="T81" fmla="*/ 3 h 237"/>
                  <a:gd name="T82" fmla="*/ 4 w 176"/>
                  <a:gd name="T83" fmla="*/ 3 h 237"/>
                  <a:gd name="T84" fmla="*/ 4 w 176"/>
                  <a:gd name="T85" fmla="*/ 2 h 237"/>
                  <a:gd name="T86" fmla="*/ 3 w 176"/>
                  <a:gd name="T87" fmla="*/ 2 h 237"/>
                  <a:gd name="T88" fmla="*/ 1 w 176"/>
                  <a:gd name="T89" fmla="*/ 1 h 237"/>
                  <a:gd name="T90" fmla="*/ 1 w 176"/>
                  <a:gd name="T91" fmla="*/ 1 h 237"/>
                  <a:gd name="T92" fmla="*/ 1 w 176"/>
                  <a:gd name="T93" fmla="*/ 1 h 237"/>
                  <a:gd name="T94" fmla="*/ 1 w 176"/>
                  <a:gd name="T95" fmla="*/ 1 h 237"/>
                  <a:gd name="T96" fmla="*/ 1 w 176"/>
                  <a:gd name="T97" fmla="*/ 1 h 237"/>
                  <a:gd name="T98" fmla="*/ 1 w 176"/>
                  <a:gd name="T99" fmla="*/ 1 h 237"/>
                  <a:gd name="T100" fmla="*/ 1 w 176"/>
                  <a:gd name="T101" fmla="*/ 1 h 237"/>
                  <a:gd name="T102" fmla="*/ 0 w 176"/>
                  <a:gd name="T103" fmla="*/ 1 h 237"/>
                  <a:gd name="T104" fmla="*/ 0 w 176"/>
                  <a:gd name="T105" fmla="*/ 1 h 237"/>
                  <a:gd name="T106" fmla="*/ 0 w 176"/>
                  <a:gd name="T107" fmla="*/ 0 h 237"/>
                  <a:gd name="T108" fmla="*/ 0 w 176"/>
                  <a:gd name="T109" fmla="*/ 0 h 237"/>
                  <a:gd name="T110" fmla="*/ 0 w 176"/>
                  <a:gd name="T111" fmla="*/ 0 h 237"/>
                  <a:gd name="T112" fmla="*/ 1 w 176"/>
                  <a:gd name="T113" fmla="*/ 0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"/>
                  <a:gd name="T172" fmla="*/ 0 h 237"/>
                  <a:gd name="T173" fmla="*/ 176 w 176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" h="237">
                    <a:moveTo>
                      <a:pt x="23" y="1"/>
                    </a:moveTo>
                    <a:lnTo>
                      <a:pt x="41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88" y="9"/>
                    </a:lnTo>
                    <a:lnTo>
                      <a:pt x="102" y="15"/>
                    </a:lnTo>
                    <a:lnTo>
                      <a:pt x="115" y="23"/>
                    </a:lnTo>
                    <a:lnTo>
                      <a:pt x="127" y="33"/>
                    </a:lnTo>
                    <a:lnTo>
                      <a:pt x="139" y="44"/>
                    </a:lnTo>
                    <a:lnTo>
                      <a:pt x="148" y="55"/>
                    </a:lnTo>
                    <a:lnTo>
                      <a:pt x="157" y="69"/>
                    </a:lnTo>
                    <a:lnTo>
                      <a:pt x="164" y="84"/>
                    </a:lnTo>
                    <a:lnTo>
                      <a:pt x="169" y="99"/>
                    </a:lnTo>
                    <a:lnTo>
                      <a:pt x="173" y="116"/>
                    </a:lnTo>
                    <a:lnTo>
                      <a:pt x="175" y="134"/>
                    </a:lnTo>
                    <a:lnTo>
                      <a:pt x="176" y="153"/>
                    </a:lnTo>
                    <a:lnTo>
                      <a:pt x="175" y="173"/>
                    </a:lnTo>
                    <a:lnTo>
                      <a:pt x="174" y="176"/>
                    </a:lnTo>
                    <a:lnTo>
                      <a:pt x="171" y="184"/>
                    </a:lnTo>
                    <a:lnTo>
                      <a:pt x="165" y="196"/>
                    </a:lnTo>
                    <a:lnTo>
                      <a:pt x="159" y="208"/>
                    </a:lnTo>
                    <a:lnTo>
                      <a:pt x="151" y="221"/>
                    </a:lnTo>
                    <a:lnTo>
                      <a:pt x="143" y="231"/>
                    </a:lnTo>
                    <a:lnTo>
                      <a:pt x="133" y="237"/>
                    </a:lnTo>
                    <a:lnTo>
                      <a:pt x="123" y="237"/>
                    </a:lnTo>
                    <a:lnTo>
                      <a:pt x="114" y="233"/>
                    </a:lnTo>
                    <a:lnTo>
                      <a:pt x="104" y="227"/>
                    </a:lnTo>
                    <a:lnTo>
                      <a:pt x="95" y="219"/>
                    </a:lnTo>
                    <a:lnTo>
                      <a:pt x="87" y="209"/>
                    </a:lnTo>
                    <a:lnTo>
                      <a:pt x="81" y="199"/>
                    </a:lnTo>
                    <a:lnTo>
                      <a:pt x="79" y="187"/>
                    </a:lnTo>
                    <a:lnTo>
                      <a:pt x="82" y="174"/>
                    </a:lnTo>
                    <a:lnTo>
                      <a:pt x="90" y="159"/>
                    </a:lnTo>
                    <a:lnTo>
                      <a:pt x="92" y="157"/>
                    </a:lnTo>
                    <a:lnTo>
                      <a:pt x="93" y="155"/>
                    </a:lnTo>
                    <a:lnTo>
                      <a:pt x="95" y="153"/>
                    </a:lnTo>
                    <a:lnTo>
                      <a:pt x="97" y="151"/>
                    </a:lnTo>
                    <a:lnTo>
                      <a:pt x="109" y="134"/>
                    </a:lnTo>
                    <a:lnTo>
                      <a:pt x="117" y="117"/>
                    </a:lnTo>
                    <a:lnTo>
                      <a:pt x="121" y="101"/>
                    </a:lnTo>
                    <a:lnTo>
                      <a:pt x="119" y="86"/>
                    </a:lnTo>
                    <a:lnTo>
                      <a:pt x="111" y="71"/>
                    </a:lnTo>
                    <a:lnTo>
                      <a:pt x="95" y="57"/>
                    </a:lnTo>
                    <a:lnTo>
                      <a:pt x="70" y="45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19" y="24"/>
                    </a:lnTo>
                    <a:lnTo>
                      <a:pt x="11" y="2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8" y="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3" name="Freeform 166"/>
              <p:cNvSpPr>
                <a:spLocks/>
              </p:cNvSpPr>
              <p:nvPr/>
            </p:nvSpPr>
            <p:spPr bwMode="auto">
              <a:xfrm>
                <a:off x="5545" y="1207"/>
                <a:ext cx="32" cy="46"/>
              </a:xfrm>
              <a:custGeom>
                <a:avLst/>
                <a:gdLst>
                  <a:gd name="T0" fmla="*/ 1 w 162"/>
                  <a:gd name="T1" fmla="*/ 0 h 230"/>
                  <a:gd name="T2" fmla="*/ 2 w 162"/>
                  <a:gd name="T3" fmla="*/ 0 h 230"/>
                  <a:gd name="T4" fmla="*/ 3 w 162"/>
                  <a:gd name="T5" fmla="*/ 0 h 230"/>
                  <a:gd name="T6" fmla="*/ 4 w 162"/>
                  <a:gd name="T7" fmla="*/ 1 h 230"/>
                  <a:gd name="T8" fmla="*/ 5 w 162"/>
                  <a:gd name="T9" fmla="*/ 2 h 230"/>
                  <a:gd name="T10" fmla="*/ 6 w 162"/>
                  <a:gd name="T11" fmla="*/ 3 h 230"/>
                  <a:gd name="T12" fmla="*/ 6 w 162"/>
                  <a:gd name="T13" fmla="*/ 4 h 230"/>
                  <a:gd name="T14" fmla="*/ 6 w 162"/>
                  <a:gd name="T15" fmla="*/ 5 h 230"/>
                  <a:gd name="T16" fmla="*/ 6 w 162"/>
                  <a:gd name="T17" fmla="*/ 7 h 230"/>
                  <a:gd name="T18" fmla="*/ 6 w 162"/>
                  <a:gd name="T19" fmla="*/ 7 h 230"/>
                  <a:gd name="T20" fmla="*/ 6 w 162"/>
                  <a:gd name="T21" fmla="*/ 7 h 230"/>
                  <a:gd name="T22" fmla="*/ 6 w 162"/>
                  <a:gd name="T23" fmla="*/ 8 h 230"/>
                  <a:gd name="T24" fmla="*/ 6 w 162"/>
                  <a:gd name="T25" fmla="*/ 8 h 230"/>
                  <a:gd name="T26" fmla="*/ 5 w 162"/>
                  <a:gd name="T27" fmla="*/ 9 h 230"/>
                  <a:gd name="T28" fmla="*/ 5 w 162"/>
                  <a:gd name="T29" fmla="*/ 9 h 230"/>
                  <a:gd name="T30" fmla="*/ 5 w 162"/>
                  <a:gd name="T31" fmla="*/ 9 h 230"/>
                  <a:gd name="T32" fmla="*/ 4 w 162"/>
                  <a:gd name="T33" fmla="*/ 9 h 230"/>
                  <a:gd name="T34" fmla="*/ 4 w 162"/>
                  <a:gd name="T35" fmla="*/ 9 h 230"/>
                  <a:gd name="T36" fmla="*/ 4 w 162"/>
                  <a:gd name="T37" fmla="*/ 9 h 230"/>
                  <a:gd name="T38" fmla="*/ 3 w 162"/>
                  <a:gd name="T39" fmla="*/ 9 h 230"/>
                  <a:gd name="T40" fmla="*/ 3 w 162"/>
                  <a:gd name="T41" fmla="*/ 8 h 230"/>
                  <a:gd name="T42" fmla="*/ 3 w 162"/>
                  <a:gd name="T43" fmla="*/ 8 h 230"/>
                  <a:gd name="T44" fmla="*/ 3 w 162"/>
                  <a:gd name="T45" fmla="*/ 7 h 230"/>
                  <a:gd name="T46" fmla="*/ 3 w 162"/>
                  <a:gd name="T47" fmla="*/ 7 h 230"/>
                  <a:gd name="T48" fmla="*/ 3 w 162"/>
                  <a:gd name="T49" fmla="*/ 6 h 230"/>
                  <a:gd name="T50" fmla="*/ 3 w 162"/>
                  <a:gd name="T51" fmla="*/ 6 h 230"/>
                  <a:gd name="T52" fmla="*/ 3 w 162"/>
                  <a:gd name="T53" fmla="*/ 6 h 230"/>
                  <a:gd name="T54" fmla="*/ 4 w 162"/>
                  <a:gd name="T55" fmla="*/ 6 h 230"/>
                  <a:gd name="T56" fmla="*/ 4 w 162"/>
                  <a:gd name="T57" fmla="*/ 6 h 230"/>
                  <a:gd name="T58" fmla="*/ 4 w 162"/>
                  <a:gd name="T59" fmla="*/ 5 h 230"/>
                  <a:gd name="T60" fmla="*/ 4 w 162"/>
                  <a:gd name="T61" fmla="*/ 5 h 230"/>
                  <a:gd name="T62" fmla="*/ 4 w 162"/>
                  <a:gd name="T63" fmla="*/ 4 h 230"/>
                  <a:gd name="T64" fmla="*/ 4 w 162"/>
                  <a:gd name="T65" fmla="*/ 3 h 230"/>
                  <a:gd name="T66" fmla="*/ 4 w 162"/>
                  <a:gd name="T67" fmla="*/ 3 h 230"/>
                  <a:gd name="T68" fmla="*/ 3 w 162"/>
                  <a:gd name="T69" fmla="*/ 2 h 230"/>
                  <a:gd name="T70" fmla="*/ 3 w 162"/>
                  <a:gd name="T71" fmla="*/ 2 h 230"/>
                  <a:gd name="T72" fmla="*/ 1 w 162"/>
                  <a:gd name="T73" fmla="*/ 1 h 230"/>
                  <a:gd name="T74" fmla="*/ 1 w 162"/>
                  <a:gd name="T75" fmla="*/ 1 h 230"/>
                  <a:gd name="T76" fmla="*/ 1 w 162"/>
                  <a:gd name="T77" fmla="*/ 1 h 230"/>
                  <a:gd name="T78" fmla="*/ 1 w 162"/>
                  <a:gd name="T79" fmla="*/ 1 h 230"/>
                  <a:gd name="T80" fmla="*/ 1 w 162"/>
                  <a:gd name="T81" fmla="*/ 1 h 230"/>
                  <a:gd name="T82" fmla="*/ 1 w 162"/>
                  <a:gd name="T83" fmla="*/ 1 h 230"/>
                  <a:gd name="T84" fmla="*/ 1 w 162"/>
                  <a:gd name="T85" fmla="*/ 1 h 230"/>
                  <a:gd name="T86" fmla="*/ 0 w 162"/>
                  <a:gd name="T87" fmla="*/ 1 h 230"/>
                  <a:gd name="T88" fmla="*/ 0 w 162"/>
                  <a:gd name="T89" fmla="*/ 1 h 230"/>
                  <a:gd name="T90" fmla="*/ 0 w 162"/>
                  <a:gd name="T91" fmla="*/ 0 h 230"/>
                  <a:gd name="T92" fmla="*/ 0 w 162"/>
                  <a:gd name="T93" fmla="*/ 0 h 230"/>
                  <a:gd name="T94" fmla="*/ 0 w 162"/>
                  <a:gd name="T95" fmla="*/ 0 h 230"/>
                  <a:gd name="T96" fmla="*/ 1 w 162"/>
                  <a:gd name="T97" fmla="*/ 0 h 2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2"/>
                  <a:gd name="T148" fmla="*/ 0 h 230"/>
                  <a:gd name="T149" fmla="*/ 162 w 162"/>
                  <a:gd name="T150" fmla="*/ 230 h 2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2" h="230">
                    <a:moveTo>
                      <a:pt x="20" y="0"/>
                    </a:moveTo>
                    <a:lnTo>
                      <a:pt x="52" y="1"/>
                    </a:lnTo>
                    <a:lnTo>
                      <a:pt x="81" y="8"/>
                    </a:lnTo>
                    <a:lnTo>
                      <a:pt x="106" y="22"/>
                    </a:lnTo>
                    <a:lnTo>
                      <a:pt x="128" y="42"/>
                    </a:lnTo>
                    <a:lnTo>
                      <a:pt x="145" y="66"/>
                    </a:lnTo>
                    <a:lnTo>
                      <a:pt x="156" y="96"/>
                    </a:lnTo>
                    <a:lnTo>
                      <a:pt x="162" y="130"/>
                    </a:lnTo>
                    <a:lnTo>
                      <a:pt x="161" y="168"/>
                    </a:lnTo>
                    <a:lnTo>
                      <a:pt x="160" y="171"/>
                    </a:lnTo>
                    <a:lnTo>
                      <a:pt x="157" y="179"/>
                    </a:lnTo>
                    <a:lnTo>
                      <a:pt x="152" y="190"/>
                    </a:lnTo>
                    <a:lnTo>
                      <a:pt x="146" y="202"/>
                    </a:lnTo>
                    <a:lnTo>
                      <a:pt x="139" y="215"/>
                    </a:lnTo>
                    <a:lnTo>
                      <a:pt x="131" y="225"/>
                    </a:lnTo>
                    <a:lnTo>
                      <a:pt x="123" y="230"/>
                    </a:lnTo>
                    <a:lnTo>
                      <a:pt x="113" y="230"/>
                    </a:lnTo>
                    <a:lnTo>
                      <a:pt x="104" y="226"/>
                    </a:lnTo>
                    <a:lnTo>
                      <a:pt x="96" y="220"/>
                    </a:lnTo>
                    <a:lnTo>
                      <a:pt x="87" y="213"/>
                    </a:lnTo>
                    <a:lnTo>
                      <a:pt x="81" y="203"/>
                    </a:lnTo>
                    <a:lnTo>
                      <a:pt x="76" y="193"/>
                    </a:lnTo>
                    <a:lnTo>
                      <a:pt x="75" y="182"/>
                    </a:lnTo>
                    <a:lnTo>
                      <a:pt x="78" y="169"/>
                    </a:lnTo>
                    <a:lnTo>
                      <a:pt x="85" y="154"/>
                    </a:lnTo>
                    <a:lnTo>
                      <a:pt x="87" y="152"/>
                    </a:lnTo>
                    <a:lnTo>
                      <a:pt x="88" y="150"/>
                    </a:lnTo>
                    <a:lnTo>
                      <a:pt x="90" y="148"/>
                    </a:lnTo>
                    <a:lnTo>
                      <a:pt x="91" y="146"/>
                    </a:lnTo>
                    <a:lnTo>
                      <a:pt x="102" y="130"/>
                    </a:lnTo>
                    <a:lnTo>
                      <a:pt x="110" y="113"/>
                    </a:lnTo>
                    <a:lnTo>
                      <a:pt x="113" y="98"/>
                    </a:lnTo>
                    <a:lnTo>
                      <a:pt x="111" y="83"/>
                    </a:lnTo>
                    <a:lnTo>
                      <a:pt x="103" y="68"/>
                    </a:lnTo>
                    <a:lnTo>
                      <a:pt x="88" y="54"/>
                    </a:lnTo>
                    <a:lnTo>
                      <a:pt x="66" y="42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25" y="26"/>
                    </a:lnTo>
                    <a:lnTo>
                      <a:pt x="18" y="23"/>
                    </a:lnTo>
                    <a:lnTo>
                      <a:pt x="10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9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4" name="Freeform 167"/>
              <p:cNvSpPr>
                <a:spLocks/>
              </p:cNvSpPr>
              <p:nvPr/>
            </p:nvSpPr>
            <p:spPr bwMode="auto">
              <a:xfrm>
                <a:off x="5547" y="1208"/>
                <a:ext cx="30" cy="44"/>
              </a:xfrm>
              <a:custGeom>
                <a:avLst/>
                <a:gdLst>
                  <a:gd name="T0" fmla="*/ 1 w 150"/>
                  <a:gd name="T1" fmla="*/ 0 h 224"/>
                  <a:gd name="T2" fmla="*/ 2 w 150"/>
                  <a:gd name="T3" fmla="*/ 0 h 224"/>
                  <a:gd name="T4" fmla="*/ 3 w 150"/>
                  <a:gd name="T5" fmla="*/ 0 h 224"/>
                  <a:gd name="T6" fmla="*/ 4 w 150"/>
                  <a:gd name="T7" fmla="*/ 1 h 224"/>
                  <a:gd name="T8" fmla="*/ 5 w 150"/>
                  <a:gd name="T9" fmla="*/ 2 h 224"/>
                  <a:gd name="T10" fmla="*/ 5 w 150"/>
                  <a:gd name="T11" fmla="*/ 3 h 224"/>
                  <a:gd name="T12" fmla="*/ 6 w 150"/>
                  <a:gd name="T13" fmla="*/ 4 h 224"/>
                  <a:gd name="T14" fmla="*/ 6 w 150"/>
                  <a:gd name="T15" fmla="*/ 5 h 224"/>
                  <a:gd name="T16" fmla="*/ 6 w 150"/>
                  <a:gd name="T17" fmla="*/ 6 h 224"/>
                  <a:gd name="T18" fmla="*/ 6 w 150"/>
                  <a:gd name="T19" fmla="*/ 6 h 224"/>
                  <a:gd name="T20" fmla="*/ 6 w 150"/>
                  <a:gd name="T21" fmla="*/ 7 h 224"/>
                  <a:gd name="T22" fmla="*/ 6 w 150"/>
                  <a:gd name="T23" fmla="*/ 7 h 224"/>
                  <a:gd name="T24" fmla="*/ 5 w 150"/>
                  <a:gd name="T25" fmla="*/ 8 h 224"/>
                  <a:gd name="T26" fmla="*/ 5 w 150"/>
                  <a:gd name="T27" fmla="*/ 8 h 224"/>
                  <a:gd name="T28" fmla="*/ 5 w 150"/>
                  <a:gd name="T29" fmla="*/ 8 h 224"/>
                  <a:gd name="T30" fmla="*/ 5 w 150"/>
                  <a:gd name="T31" fmla="*/ 9 h 224"/>
                  <a:gd name="T32" fmla="*/ 4 w 150"/>
                  <a:gd name="T33" fmla="*/ 9 h 224"/>
                  <a:gd name="T34" fmla="*/ 4 w 150"/>
                  <a:gd name="T35" fmla="*/ 8 h 224"/>
                  <a:gd name="T36" fmla="*/ 4 w 150"/>
                  <a:gd name="T37" fmla="*/ 8 h 224"/>
                  <a:gd name="T38" fmla="*/ 3 w 150"/>
                  <a:gd name="T39" fmla="*/ 8 h 224"/>
                  <a:gd name="T40" fmla="*/ 3 w 150"/>
                  <a:gd name="T41" fmla="*/ 8 h 224"/>
                  <a:gd name="T42" fmla="*/ 3 w 150"/>
                  <a:gd name="T43" fmla="*/ 7 h 224"/>
                  <a:gd name="T44" fmla="*/ 3 w 150"/>
                  <a:gd name="T45" fmla="*/ 7 h 224"/>
                  <a:gd name="T46" fmla="*/ 3 w 150"/>
                  <a:gd name="T47" fmla="*/ 6 h 224"/>
                  <a:gd name="T48" fmla="*/ 3 w 150"/>
                  <a:gd name="T49" fmla="*/ 6 h 224"/>
                  <a:gd name="T50" fmla="*/ 3 w 150"/>
                  <a:gd name="T51" fmla="*/ 6 h 224"/>
                  <a:gd name="T52" fmla="*/ 3 w 150"/>
                  <a:gd name="T53" fmla="*/ 6 h 224"/>
                  <a:gd name="T54" fmla="*/ 3 w 150"/>
                  <a:gd name="T55" fmla="*/ 6 h 224"/>
                  <a:gd name="T56" fmla="*/ 3 w 150"/>
                  <a:gd name="T57" fmla="*/ 6 h 224"/>
                  <a:gd name="T58" fmla="*/ 4 w 150"/>
                  <a:gd name="T59" fmla="*/ 5 h 224"/>
                  <a:gd name="T60" fmla="*/ 4 w 150"/>
                  <a:gd name="T61" fmla="*/ 4 h 224"/>
                  <a:gd name="T62" fmla="*/ 4 w 150"/>
                  <a:gd name="T63" fmla="*/ 4 h 224"/>
                  <a:gd name="T64" fmla="*/ 4 w 150"/>
                  <a:gd name="T65" fmla="*/ 3 h 224"/>
                  <a:gd name="T66" fmla="*/ 4 w 150"/>
                  <a:gd name="T67" fmla="*/ 3 h 224"/>
                  <a:gd name="T68" fmla="*/ 3 w 150"/>
                  <a:gd name="T69" fmla="*/ 2 h 224"/>
                  <a:gd name="T70" fmla="*/ 3 w 150"/>
                  <a:gd name="T71" fmla="*/ 2 h 224"/>
                  <a:gd name="T72" fmla="*/ 1 w 150"/>
                  <a:gd name="T73" fmla="*/ 1 h 224"/>
                  <a:gd name="T74" fmla="*/ 1 w 150"/>
                  <a:gd name="T75" fmla="*/ 1 h 224"/>
                  <a:gd name="T76" fmla="*/ 1 w 150"/>
                  <a:gd name="T77" fmla="*/ 1 h 224"/>
                  <a:gd name="T78" fmla="*/ 1 w 150"/>
                  <a:gd name="T79" fmla="*/ 1 h 224"/>
                  <a:gd name="T80" fmla="*/ 1 w 150"/>
                  <a:gd name="T81" fmla="*/ 1 h 224"/>
                  <a:gd name="T82" fmla="*/ 1 w 150"/>
                  <a:gd name="T83" fmla="*/ 1 h 224"/>
                  <a:gd name="T84" fmla="*/ 1 w 150"/>
                  <a:gd name="T85" fmla="*/ 1 h 224"/>
                  <a:gd name="T86" fmla="*/ 0 w 150"/>
                  <a:gd name="T87" fmla="*/ 1 h 224"/>
                  <a:gd name="T88" fmla="*/ 0 w 150"/>
                  <a:gd name="T89" fmla="*/ 1 h 224"/>
                  <a:gd name="T90" fmla="*/ 0 w 150"/>
                  <a:gd name="T91" fmla="*/ 0 h 224"/>
                  <a:gd name="T92" fmla="*/ 0 w 150"/>
                  <a:gd name="T93" fmla="*/ 0 h 224"/>
                  <a:gd name="T94" fmla="*/ 0 w 150"/>
                  <a:gd name="T95" fmla="*/ 0 h 224"/>
                  <a:gd name="T96" fmla="*/ 1 w 150"/>
                  <a:gd name="T97" fmla="*/ 0 h 2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0"/>
                  <a:gd name="T148" fmla="*/ 0 h 224"/>
                  <a:gd name="T149" fmla="*/ 150 w 150"/>
                  <a:gd name="T150" fmla="*/ 224 h 2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0" h="224">
                    <a:moveTo>
                      <a:pt x="20" y="0"/>
                    </a:moveTo>
                    <a:lnTo>
                      <a:pt x="48" y="1"/>
                    </a:lnTo>
                    <a:lnTo>
                      <a:pt x="75" y="8"/>
                    </a:lnTo>
                    <a:lnTo>
                      <a:pt x="98" y="21"/>
                    </a:lnTo>
                    <a:lnTo>
                      <a:pt x="119" y="41"/>
                    </a:lnTo>
                    <a:lnTo>
                      <a:pt x="134" y="64"/>
                    </a:lnTo>
                    <a:lnTo>
                      <a:pt x="145" y="93"/>
                    </a:lnTo>
                    <a:lnTo>
                      <a:pt x="150" y="126"/>
                    </a:lnTo>
                    <a:lnTo>
                      <a:pt x="150" y="162"/>
                    </a:lnTo>
                    <a:lnTo>
                      <a:pt x="149" y="166"/>
                    </a:lnTo>
                    <a:lnTo>
                      <a:pt x="146" y="174"/>
                    </a:lnTo>
                    <a:lnTo>
                      <a:pt x="142" y="185"/>
                    </a:lnTo>
                    <a:lnTo>
                      <a:pt x="136" y="197"/>
                    </a:lnTo>
                    <a:lnTo>
                      <a:pt x="129" y="208"/>
                    </a:lnTo>
                    <a:lnTo>
                      <a:pt x="122" y="219"/>
                    </a:lnTo>
                    <a:lnTo>
                      <a:pt x="114" y="224"/>
                    </a:lnTo>
                    <a:lnTo>
                      <a:pt x="105" y="224"/>
                    </a:lnTo>
                    <a:lnTo>
                      <a:pt x="97" y="220"/>
                    </a:lnTo>
                    <a:lnTo>
                      <a:pt x="89" y="214"/>
                    </a:lnTo>
                    <a:lnTo>
                      <a:pt x="81" y="206"/>
                    </a:lnTo>
                    <a:lnTo>
                      <a:pt x="76" y="198"/>
                    </a:lnTo>
                    <a:lnTo>
                      <a:pt x="72" y="188"/>
                    </a:lnTo>
                    <a:lnTo>
                      <a:pt x="71" y="177"/>
                    </a:lnTo>
                    <a:lnTo>
                      <a:pt x="74" y="165"/>
                    </a:lnTo>
                    <a:lnTo>
                      <a:pt x="82" y="150"/>
                    </a:lnTo>
                    <a:lnTo>
                      <a:pt x="83" y="148"/>
                    </a:lnTo>
                    <a:lnTo>
                      <a:pt x="84" y="146"/>
                    </a:lnTo>
                    <a:lnTo>
                      <a:pt x="86" y="144"/>
                    </a:lnTo>
                    <a:lnTo>
                      <a:pt x="87" y="142"/>
                    </a:lnTo>
                    <a:lnTo>
                      <a:pt x="97" y="127"/>
                    </a:lnTo>
                    <a:lnTo>
                      <a:pt x="103" y="110"/>
                    </a:lnTo>
                    <a:lnTo>
                      <a:pt x="106" y="95"/>
                    </a:lnTo>
                    <a:lnTo>
                      <a:pt x="104" y="80"/>
                    </a:lnTo>
                    <a:lnTo>
                      <a:pt x="97" y="65"/>
                    </a:lnTo>
                    <a:lnTo>
                      <a:pt x="84" y="52"/>
                    </a:lnTo>
                    <a:lnTo>
                      <a:pt x="63" y="40"/>
                    </a:lnTo>
                    <a:lnTo>
                      <a:pt x="36" y="29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7" y="24"/>
                    </a:lnTo>
                    <a:lnTo>
                      <a:pt x="20" y="22"/>
                    </a:lnTo>
                    <a:lnTo>
                      <a:pt x="12" y="18"/>
                    </a:lnTo>
                    <a:lnTo>
                      <a:pt x="5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CB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5" name="Freeform 168"/>
              <p:cNvSpPr>
                <a:spLocks/>
              </p:cNvSpPr>
              <p:nvPr/>
            </p:nvSpPr>
            <p:spPr bwMode="auto">
              <a:xfrm>
                <a:off x="5549" y="1208"/>
                <a:ext cx="27" cy="44"/>
              </a:xfrm>
              <a:custGeom>
                <a:avLst/>
                <a:gdLst>
                  <a:gd name="T0" fmla="*/ 1 w 137"/>
                  <a:gd name="T1" fmla="*/ 0 h 217"/>
                  <a:gd name="T2" fmla="*/ 2 w 137"/>
                  <a:gd name="T3" fmla="*/ 0 h 217"/>
                  <a:gd name="T4" fmla="*/ 3 w 137"/>
                  <a:gd name="T5" fmla="*/ 0 h 217"/>
                  <a:gd name="T6" fmla="*/ 4 w 137"/>
                  <a:gd name="T7" fmla="*/ 1 h 217"/>
                  <a:gd name="T8" fmla="*/ 4 w 137"/>
                  <a:gd name="T9" fmla="*/ 2 h 217"/>
                  <a:gd name="T10" fmla="*/ 5 w 137"/>
                  <a:gd name="T11" fmla="*/ 3 h 217"/>
                  <a:gd name="T12" fmla="*/ 5 w 137"/>
                  <a:gd name="T13" fmla="*/ 4 h 217"/>
                  <a:gd name="T14" fmla="*/ 5 w 137"/>
                  <a:gd name="T15" fmla="*/ 5 h 217"/>
                  <a:gd name="T16" fmla="*/ 5 w 137"/>
                  <a:gd name="T17" fmla="*/ 6 h 217"/>
                  <a:gd name="T18" fmla="*/ 5 w 137"/>
                  <a:gd name="T19" fmla="*/ 7 h 217"/>
                  <a:gd name="T20" fmla="*/ 5 w 137"/>
                  <a:gd name="T21" fmla="*/ 7 h 217"/>
                  <a:gd name="T22" fmla="*/ 5 w 137"/>
                  <a:gd name="T23" fmla="*/ 7 h 217"/>
                  <a:gd name="T24" fmla="*/ 5 w 137"/>
                  <a:gd name="T25" fmla="*/ 8 h 217"/>
                  <a:gd name="T26" fmla="*/ 5 w 137"/>
                  <a:gd name="T27" fmla="*/ 8 h 217"/>
                  <a:gd name="T28" fmla="*/ 4 w 137"/>
                  <a:gd name="T29" fmla="*/ 9 h 217"/>
                  <a:gd name="T30" fmla="*/ 4 w 137"/>
                  <a:gd name="T31" fmla="*/ 9 h 217"/>
                  <a:gd name="T32" fmla="*/ 4 w 137"/>
                  <a:gd name="T33" fmla="*/ 9 h 217"/>
                  <a:gd name="T34" fmla="*/ 4 w 137"/>
                  <a:gd name="T35" fmla="*/ 9 h 217"/>
                  <a:gd name="T36" fmla="*/ 3 w 137"/>
                  <a:gd name="T37" fmla="*/ 9 h 217"/>
                  <a:gd name="T38" fmla="*/ 3 w 137"/>
                  <a:gd name="T39" fmla="*/ 8 h 217"/>
                  <a:gd name="T40" fmla="*/ 3 w 137"/>
                  <a:gd name="T41" fmla="*/ 8 h 217"/>
                  <a:gd name="T42" fmla="*/ 3 w 137"/>
                  <a:gd name="T43" fmla="*/ 8 h 217"/>
                  <a:gd name="T44" fmla="*/ 3 w 137"/>
                  <a:gd name="T45" fmla="*/ 7 h 217"/>
                  <a:gd name="T46" fmla="*/ 3 w 137"/>
                  <a:gd name="T47" fmla="*/ 6 h 217"/>
                  <a:gd name="T48" fmla="*/ 3 w 137"/>
                  <a:gd name="T49" fmla="*/ 6 h 217"/>
                  <a:gd name="T50" fmla="*/ 3 w 137"/>
                  <a:gd name="T51" fmla="*/ 6 h 217"/>
                  <a:gd name="T52" fmla="*/ 3 w 137"/>
                  <a:gd name="T53" fmla="*/ 6 h 217"/>
                  <a:gd name="T54" fmla="*/ 3 w 137"/>
                  <a:gd name="T55" fmla="*/ 6 h 217"/>
                  <a:gd name="T56" fmla="*/ 3 w 137"/>
                  <a:gd name="T57" fmla="*/ 6 h 217"/>
                  <a:gd name="T58" fmla="*/ 4 w 137"/>
                  <a:gd name="T59" fmla="*/ 5 h 217"/>
                  <a:gd name="T60" fmla="*/ 4 w 137"/>
                  <a:gd name="T61" fmla="*/ 4 h 217"/>
                  <a:gd name="T62" fmla="*/ 4 w 137"/>
                  <a:gd name="T63" fmla="*/ 4 h 217"/>
                  <a:gd name="T64" fmla="*/ 4 w 137"/>
                  <a:gd name="T65" fmla="*/ 3 h 217"/>
                  <a:gd name="T66" fmla="*/ 4 w 137"/>
                  <a:gd name="T67" fmla="*/ 2 h 217"/>
                  <a:gd name="T68" fmla="*/ 3 w 137"/>
                  <a:gd name="T69" fmla="*/ 2 h 217"/>
                  <a:gd name="T70" fmla="*/ 2 w 137"/>
                  <a:gd name="T71" fmla="*/ 2 h 217"/>
                  <a:gd name="T72" fmla="*/ 1 w 137"/>
                  <a:gd name="T73" fmla="*/ 1 h 217"/>
                  <a:gd name="T74" fmla="*/ 1 w 137"/>
                  <a:gd name="T75" fmla="*/ 1 h 217"/>
                  <a:gd name="T76" fmla="*/ 1 w 137"/>
                  <a:gd name="T77" fmla="*/ 1 h 217"/>
                  <a:gd name="T78" fmla="*/ 1 w 137"/>
                  <a:gd name="T79" fmla="*/ 1 h 217"/>
                  <a:gd name="T80" fmla="*/ 1 w 137"/>
                  <a:gd name="T81" fmla="*/ 1 h 217"/>
                  <a:gd name="T82" fmla="*/ 1 w 137"/>
                  <a:gd name="T83" fmla="*/ 1 h 217"/>
                  <a:gd name="T84" fmla="*/ 1 w 137"/>
                  <a:gd name="T85" fmla="*/ 1 h 217"/>
                  <a:gd name="T86" fmla="*/ 1 w 137"/>
                  <a:gd name="T87" fmla="*/ 1 h 217"/>
                  <a:gd name="T88" fmla="*/ 0 w 137"/>
                  <a:gd name="T89" fmla="*/ 1 h 217"/>
                  <a:gd name="T90" fmla="*/ 0 w 137"/>
                  <a:gd name="T91" fmla="*/ 0 h 217"/>
                  <a:gd name="T92" fmla="*/ 0 w 137"/>
                  <a:gd name="T93" fmla="*/ 0 h 217"/>
                  <a:gd name="T94" fmla="*/ 0 w 137"/>
                  <a:gd name="T95" fmla="*/ 0 h 217"/>
                  <a:gd name="T96" fmla="*/ 1 w 137"/>
                  <a:gd name="T97" fmla="*/ 0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7"/>
                  <a:gd name="T148" fmla="*/ 0 h 217"/>
                  <a:gd name="T149" fmla="*/ 137 w 137"/>
                  <a:gd name="T150" fmla="*/ 217 h 2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7" h="217">
                    <a:moveTo>
                      <a:pt x="18" y="0"/>
                    </a:moveTo>
                    <a:lnTo>
                      <a:pt x="44" y="1"/>
                    </a:lnTo>
                    <a:lnTo>
                      <a:pt x="68" y="8"/>
                    </a:lnTo>
                    <a:lnTo>
                      <a:pt x="89" y="20"/>
                    </a:lnTo>
                    <a:lnTo>
                      <a:pt x="108" y="39"/>
                    </a:lnTo>
                    <a:lnTo>
                      <a:pt x="122" y="62"/>
                    </a:lnTo>
                    <a:lnTo>
                      <a:pt x="132" y="90"/>
                    </a:lnTo>
                    <a:lnTo>
                      <a:pt x="137" y="123"/>
                    </a:lnTo>
                    <a:lnTo>
                      <a:pt x="137" y="157"/>
                    </a:lnTo>
                    <a:lnTo>
                      <a:pt x="136" y="161"/>
                    </a:lnTo>
                    <a:lnTo>
                      <a:pt x="133" y="168"/>
                    </a:lnTo>
                    <a:lnTo>
                      <a:pt x="129" y="179"/>
                    </a:lnTo>
                    <a:lnTo>
                      <a:pt x="124" y="191"/>
                    </a:lnTo>
                    <a:lnTo>
                      <a:pt x="118" y="202"/>
                    </a:lnTo>
                    <a:lnTo>
                      <a:pt x="111" y="212"/>
                    </a:lnTo>
                    <a:lnTo>
                      <a:pt x="104" y="217"/>
                    </a:lnTo>
                    <a:lnTo>
                      <a:pt x="96" y="217"/>
                    </a:lnTo>
                    <a:lnTo>
                      <a:pt x="89" y="213"/>
                    </a:lnTo>
                    <a:lnTo>
                      <a:pt x="82" y="208"/>
                    </a:lnTo>
                    <a:lnTo>
                      <a:pt x="75" y="200"/>
                    </a:lnTo>
                    <a:lnTo>
                      <a:pt x="70" y="192"/>
                    </a:lnTo>
                    <a:lnTo>
                      <a:pt x="67" y="183"/>
                    </a:lnTo>
                    <a:lnTo>
                      <a:pt x="67" y="172"/>
                    </a:lnTo>
                    <a:lnTo>
                      <a:pt x="70" y="159"/>
                    </a:lnTo>
                    <a:lnTo>
                      <a:pt x="77" y="145"/>
                    </a:lnTo>
                    <a:lnTo>
                      <a:pt x="78" y="143"/>
                    </a:lnTo>
                    <a:lnTo>
                      <a:pt x="80" y="141"/>
                    </a:lnTo>
                    <a:lnTo>
                      <a:pt x="81" y="140"/>
                    </a:lnTo>
                    <a:lnTo>
                      <a:pt x="82" y="138"/>
                    </a:lnTo>
                    <a:lnTo>
                      <a:pt x="91" y="123"/>
                    </a:lnTo>
                    <a:lnTo>
                      <a:pt x="97" y="106"/>
                    </a:lnTo>
                    <a:lnTo>
                      <a:pt x="99" y="91"/>
                    </a:lnTo>
                    <a:lnTo>
                      <a:pt x="97" y="76"/>
                    </a:lnTo>
                    <a:lnTo>
                      <a:pt x="90" y="61"/>
                    </a:lnTo>
                    <a:lnTo>
                      <a:pt x="78" y="49"/>
                    </a:lnTo>
                    <a:lnTo>
                      <a:pt x="60" y="3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27" y="24"/>
                    </a:lnTo>
                    <a:lnTo>
                      <a:pt x="20" y="20"/>
                    </a:lnTo>
                    <a:lnTo>
                      <a:pt x="13" y="17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6" name="Freeform 169"/>
              <p:cNvSpPr>
                <a:spLocks/>
              </p:cNvSpPr>
              <p:nvPr/>
            </p:nvSpPr>
            <p:spPr bwMode="auto">
              <a:xfrm>
                <a:off x="5551" y="1209"/>
                <a:ext cx="24" cy="42"/>
              </a:xfrm>
              <a:custGeom>
                <a:avLst/>
                <a:gdLst>
                  <a:gd name="T0" fmla="*/ 1 w 123"/>
                  <a:gd name="T1" fmla="*/ 0 h 212"/>
                  <a:gd name="T2" fmla="*/ 2 w 123"/>
                  <a:gd name="T3" fmla="*/ 0 h 212"/>
                  <a:gd name="T4" fmla="*/ 2 w 123"/>
                  <a:gd name="T5" fmla="*/ 0 h 212"/>
                  <a:gd name="T6" fmla="*/ 3 w 123"/>
                  <a:gd name="T7" fmla="*/ 1 h 212"/>
                  <a:gd name="T8" fmla="*/ 4 w 123"/>
                  <a:gd name="T9" fmla="*/ 2 h 212"/>
                  <a:gd name="T10" fmla="*/ 4 w 123"/>
                  <a:gd name="T11" fmla="*/ 2 h 212"/>
                  <a:gd name="T12" fmla="*/ 4 w 123"/>
                  <a:gd name="T13" fmla="*/ 3 h 212"/>
                  <a:gd name="T14" fmla="*/ 5 w 123"/>
                  <a:gd name="T15" fmla="*/ 5 h 212"/>
                  <a:gd name="T16" fmla="*/ 5 w 123"/>
                  <a:gd name="T17" fmla="*/ 6 h 212"/>
                  <a:gd name="T18" fmla="*/ 5 w 123"/>
                  <a:gd name="T19" fmla="*/ 6 h 212"/>
                  <a:gd name="T20" fmla="*/ 4 w 123"/>
                  <a:gd name="T21" fmla="*/ 6 h 212"/>
                  <a:gd name="T22" fmla="*/ 4 w 123"/>
                  <a:gd name="T23" fmla="*/ 7 h 212"/>
                  <a:gd name="T24" fmla="*/ 4 w 123"/>
                  <a:gd name="T25" fmla="*/ 7 h 212"/>
                  <a:gd name="T26" fmla="*/ 4 w 123"/>
                  <a:gd name="T27" fmla="*/ 8 h 212"/>
                  <a:gd name="T28" fmla="*/ 4 w 123"/>
                  <a:gd name="T29" fmla="*/ 8 h 212"/>
                  <a:gd name="T30" fmla="*/ 4 w 123"/>
                  <a:gd name="T31" fmla="*/ 8 h 212"/>
                  <a:gd name="T32" fmla="*/ 3 w 123"/>
                  <a:gd name="T33" fmla="*/ 8 h 212"/>
                  <a:gd name="T34" fmla="*/ 3 w 123"/>
                  <a:gd name="T35" fmla="*/ 8 h 212"/>
                  <a:gd name="T36" fmla="*/ 3 w 123"/>
                  <a:gd name="T37" fmla="*/ 8 h 212"/>
                  <a:gd name="T38" fmla="*/ 3 w 123"/>
                  <a:gd name="T39" fmla="*/ 8 h 212"/>
                  <a:gd name="T40" fmla="*/ 2 w 123"/>
                  <a:gd name="T41" fmla="*/ 7 h 212"/>
                  <a:gd name="T42" fmla="*/ 2 w 123"/>
                  <a:gd name="T43" fmla="*/ 7 h 212"/>
                  <a:gd name="T44" fmla="*/ 2 w 123"/>
                  <a:gd name="T45" fmla="*/ 7 h 212"/>
                  <a:gd name="T46" fmla="*/ 3 w 123"/>
                  <a:gd name="T47" fmla="*/ 6 h 212"/>
                  <a:gd name="T48" fmla="*/ 3 w 123"/>
                  <a:gd name="T49" fmla="*/ 6 h 212"/>
                  <a:gd name="T50" fmla="*/ 3 w 123"/>
                  <a:gd name="T51" fmla="*/ 6 h 212"/>
                  <a:gd name="T52" fmla="*/ 3 w 123"/>
                  <a:gd name="T53" fmla="*/ 5 h 212"/>
                  <a:gd name="T54" fmla="*/ 3 w 123"/>
                  <a:gd name="T55" fmla="*/ 5 h 212"/>
                  <a:gd name="T56" fmla="*/ 3 w 123"/>
                  <a:gd name="T57" fmla="*/ 5 h 212"/>
                  <a:gd name="T58" fmla="*/ 3 w 123"/>
                  <a:gd name="T59" fmla="*/ 5 h 212"/>
                  <a:gd name="T60" fmla="*/ 3 w 123"/>
                  <a:gd name="T61" fmla="*/ 4 h 212"/>
                  <a:gd name="T62" fmla="*/ 4 w 123"/>
                  <a:gd name="T63" fmla="*/ 4 h 212"/>
                  <a:gd name="T64" fmla="*/ 3 w 123"/>
                  <a:gd name="T65" fmla="*/ 3 h 212"/>
                  <a:gd name="T66" fmla="*/ 3 w 123"/>
                  <a:gd name="T67" fmla="*/ 2 h 212"/>
                  <a:gd name="T68" fmla="*/ 3 w 123"/>
                  <a:gd name="T69" fmla="*/ 2 h 212"/>
                  <a:gd name="T70" fmla="*/ 2 w 123"/>
                  <a:gd name="T71" fmla="*/ 1 h 212"/>
                  <a:gd name="T72" fmla="*/ 1 w 123"/>
                  <a:gd name="T73" fmla="*/ 1 h 212"/>
                  <a:gd name="T74" fmla="*/ 1 w 123"/>
                  <a:gd name="T75" fmla="*/ 1 h 212"/>
                  <a:gd name="T76" fmla="*/ 1 w 123"/>
                  <a:gd name="T77" fmla="*/ 1 h 212"/>
                  <a:gd name="T78" fmla="*/ 1 w 123"/>
                  <a:gd name="T79" fmla="*/ 1 h 212"/>
                  <a:gd name="T80" fmla="*/ 1 w 123"/>
                  <a:gd name="T81" fmla="*/ 1 h 212"/>
                  <a:gd name="T82" fmla="*/ 1 w 123"/>
                  <a:gd name="T83" fmla="*/ 1 h 212"/>
                  <a:gd name="T84" fmla="*/ 1 w 123"/>
                  <a:gd name="T85" fmla="*/ 1 h 212"/>
                  <a:gd name="T86" fmla="*/ 0 w 123"/>
                  <a:gd name="T87" fmla="*/ 1 h 212"/>
                  <a:gd name="T88" fmla="*/ 0 w 123"/>
                  <a:gd name="T89" fmla="*/ 1 h 212"/>
                  <a:gd name="T90" fmla="*/ 0 w 123"/>
                  <a:gd name="T91" fmla="*/ 0 h 212"/>
                  <a:gd name="T92" fmla="*/ 0 w 123"/>
                  <a:gd name="T93" fmla="*/ 0 h 212"/>
                  <a:gd name="T94" fmla="*/ 0 w 123"/>
                  <a:gd name="T95" fmla="*/ 0 h 212"/>
                  <a:gd name="T96" fmla="*/ 1 w 123"/>
                  <a:gd name="T97" fmla="*/ 0 h 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"/>
                  <a:gd name="T148" fmla="*/ 0 h 212"/>
                  <a:gd name="T149" fmla="*/ 123 w 123"/>
                  <a:gd name="T150" fmla="*/ 212 h 2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" h="212">
                    <a:moveTo>
                      <a:pt x="15" y="0"/>
                    </a:moveTo>
                    <a:lnTo>
                      <a:pt x="39" y="1"/>
                    </a:lnTo>
                    <a:lnTo>
                      <a:pt x="61" y="8"/>
                    </a:lnTo>
                    <a:lnTo>
                      <a:pt x="80" y="21"/>
                    </a:lnTo>
                    <a:lnTo>
                      <a:pt x="97" y="39"/>
                    </a:lnTo>
                    <a:lnTo>
                      <a:pt x="110" y="61"/>
                    </a:lnTo>
                    <a:lnTo>
                      <a:pt x="119" y="88"/>
                    </a:lnTo>
                    <a:lnTo>
                      <a:pt x="123" y="120"/>
                    </a:lnTo>
                    <a:lnTo>
                      <a:pt x="123" y="153"/>
                    </a:lnTo>
                    <a:lnTo>
                      <a:pt x="122" y="156"/>
                    </a:lnTo>
                    <a:lnTo>
                      <a:pt x="120" y="164"/>
                    </a:lnTo>
                    <a:lnTo>
                      <a:pt x="116" y="174"/>
                    </a:lnTo>
                    <a:lnTo>
                      <a:pt x="111" y="186"/>
                    </a:lnTo>
                    <a:lnTo>
                      <a:pt x="106" y="197"/>
                    </a:lnTo>
                    <a:lnTo>
                      <a:pt x="100" y="207"/>
                    </a:lnTo>
                    <a:lnTo>
                      <a:pt x="93" y="212"/>
                    </a:lnTo>
                    <a:lnTo>
                      <a:pt x="86" y="212"/>
                    </a:lnTo>
                    <a:lnTo>
                      <a:pt x="79" y="208"/>
                    </a:lnTo>
                    <a:lnTo>
                      <a:pt x="73" y="201"/>
                    </a:lnTo>
                    <a:lnTo>
                      <a:pt x="67" y="195"/>
                    </a:lnTo>
                    <a:lnTo>
                      <a:pt x="63" y="187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5" y="155"/>
                    </a:lnTo>
                    <a:lnTo>
                      <a:pt x="72" y="142"/>
                    </a:lnTo>
                    <a:lnTo>
                      <a:pt x="73" y="140"/>
                    </a:lnTo>
                    <a:lnTo>
                      <a:pt x="74" y="138"/>
                    </a:lnTo>
                    <a:lnTo>
                      <a:pt x="75" y="137"/>
                    </a:lnTo>
                    <a:lnTo>
                      <a:pt x="76" y="135"/>
                    </a:lnTo>
                    <a:lnTo>
                      <a:pt x="84" y="120"/>
                    </a:lnTo>
                    <a:lnTo>
                      <a:pt x="89" y="104"/>
                    </a:lnTo>
                    <a:lnTo>
                      <a:pt x="90" y="89"/>
                    </a:lnTo>
                    <a:lnTo>
                      <a:pt x="88" y="74"/>
                    </a:lnTo>
                    <a:lnTo>
                      <a:pt x="82" y="59"/>
                    </a:lnTo>
                    <a:lnTo>
                      <a:pt x="71" y="47"/>
                    </a:lnTo>
                    <a:lnTo>
                      <a:pt x="55" y="35"/>
                    </a:lnTo>
                    <a:lnTo>
                      <a:pt x="33" y="26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8" y="24"/>
                    </a:lnTo>
                    <a:lnTo>
                      <a:pt x="25" y="23"/>
                    </a:lnTo>
                    <a:lnTo>
                      <a:pt x="20" y="21"/>
                    </a:lnTo>
                    <a:lnTo>
                      <a:pt x="12" y="17"/>
                    </a:lnTo>
                    <a:lnTo>
                      <a:pt x="6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B9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7" name="Freeform 170"/>
              <p:cNvSpPr>
                <a:spLocks/>
              </p:cNvSpPr>
              <p:nvPr/>
            </p:nvSpPr>
            <p:spPr bwMode="auto">
              <a:xfrm>
                <a:off x="5553" y="1209"/>
                <a:ext cx="22" cy="41"/>
              </a:xfrm>
              <a:custGeom>
                <a:avLst/>
                <a:gdLst>
                  <a:gd name="T0" fmla="*/ 1 w 110"/>
                  <a:gd name="T1" fmla="*/ 1 h 205"/>
                  <a:gd name="T2" fmla="*/ 1 w 110"/>
                  <a:gd name="T3" fmla="*/ 1 h 205"/>
                  <a:gd name="T4" fmla="*/ 1 w 110"/>
                  <a:gd name="T5" fmla="*/ 1 h 205"/>
                  <a:gd name="T6" fmla="*/ 1 w 110"/>
                  <a:gd name="T7" fmla="*/ 1 h 205"/>
                  <a:gd name="T8" fmla="*/ 0 w 110"/>
                  <a:gd name="T9" fmla="*/ 0 h 205"/>
                  <a:gd name="T10" fmla="*/ 0 w 110"/>
                  <a:gd name="T11" fmla="*/ 0 h 205"/>
                  <a:gd name="T12" fmla="*/ 0 w 110"/>
                  <a:gd name="T13" fmla="*/ 0 h 205"/>
                  <a:gd name="T14" fmla="*/ 0 w 110"/>
                  <a:gd name="T15" fmla="*/ 0 h 205"/>
                  <a:gd name="T16" fmla="*/ 1 w 110"/>
                  <a:gd name="T17" fmla="*/ 0 h 205"/>
                  <a:gd name="T18" fmla="*/ 1 w 110"/>
                  <a:gd name="T19" fmla="*/ 0 h 205"/>
                  <a:gd name="T20" fmla="*/ 2 w 110"/>
                  <a:gd name="T21" fmla="*/ 0 h 205"/>
                  <a:gd name="T22" fmla="*/ 3 w 110"/>
                  <a:gd name="T23" fmla="*/ 1 h 205"/>
                  <a:gd name="T24" fmla="*/ 3 w 110"/>
                  <a:gd name="T25" fmla="*/ 2 h 205"/>
                  <a:gd name="T26" fmla="*/ 4 w 110"/>
                  <a:gd name="T27" fmla="*/ 2 h 205"/>
                  <a:gd name="T28" fmla="*/ 4 w 110"/>
                  <a:gd name="T29" fmla="*/ 3 h 205"/>
                  <a:gd name="T30" fmla="*/ 4 w 110"/>
                  <a:gd name="T31" fmla="*/ 5 h 205"/>
                  <a:gd name="T32" fmla="*/ 4 w 110"/>
                  <a:gd name="T33" fmla="*/ 6 h 205"/>
                  <a:gd name="T34" fmla="*/ 4 w 110"/>
                  <a:gd name="T35" fmla="*/ 6 h 205"/>
                  <a:gd name="T36" fmla="*/ 4 w 110"/>
                  <a:gd name="T37" fmla="*/ 6 h 205"/>
                  <a:gd name="T38" fmla="*/ 4 w 110"/>
                  <a:gd name="T39" fmla="*/ 7 h 205"/>
                  <a:gd name="T40" fmla="*/ 4 w 110"/>
                  <a:gd name="T41" fmla="*/ 7 h 205"/>
                  <a:gd name="T42" fmla="*/ 4 w 110"/>
                  <a:gd name="T43" fmla="*/ 8 h 205"/>
                  <a:gd name="T44" fmla="*/ 4 w 110"/>
                  <a:gd name="T45" fmla="*/ 8 h 205"/>
                  <a:gd name="T46" fmla="*/ 3 w 110"/>
                  <a:gd name="T47" fmla="*/ 8 h 205"/>
                  <a:gd name="T48" fmla="*/ 3 w 110"/>
                  <a:gd name="T49" fmla="*/ 8 h 205"/>
                  <a:gd name="T50" fmla="*/ 3 w 110"/>
                  <a:gd name="T51" fmla="*/ 8 h 205"/>
                  <a:gd name="T52" fmla="*/ 3 w 110"/>
                  <a:gd name="T53" fmla="*/ 8 h 205"/>
                  <a:gd name="T54" fmla="*/ 2 w 110"/>
                  <a:gd name="T55" fmla="*/ 8 h 205"/>
                  <a:gd name="T56" fmla="*/ 2 w 110"/>
                  <a:gd name="T57" fmla="*/ 7 h 205"/>
                  <a:gd name="T58" fmla="*/ 2 w 110"/>
                  <a:gd name="T59" fmla="*/ 7 h 205"/>
                  <a:gd name="T60" fmla="*/ 2 w 110"/>
                  <a:gd name="T61" fmla="*/ 7 h 205"/>
                  <a:gd name="T62" fmla="*/ 2 w 110"/>
                  <a:gd name="T63" fmla="*/ 6 h 205"/>
                  <a:gd name="T64" fmla="*/ 3 w 110"/>
                  <a:gd name="T65" fmla="*/ 5 h 205"/>
                  <a:gd name="T66" fmla="*/ 3 w 110"/>
                  <a:gd name="T67" fmla="*/ 5 h 205"/>
                  <a:gd name="T68" fmla="*/ 3 w 110"/>
                  <a:gd name="T69" fmla="*/ 4 h 205"/>
                  <a:gd name="T70" fmla="*/ 3 w 110"/>
                  <a:gd name="T71" fmla="*/ 4 h 205"/>
                  <a:gd name="T72" fmla="*/ 3 w 110"/>
                  <a:gd name="T73" fmla="*/ 3 h 205"/>
                  <a:gd name="T74" fmla="*/ 3 w 110"/>
                  <a:gd name="T75" fmla="*/ 2 h 205"/>
                  <a:gd name="T76" fmla="*/ 3 w 110"/>
                  <a:gd name="T77" fmla="*/ 2 h 205"/>
                  <a:gd name="T78" fmla="*/ 2 w 110"/>
                  <a:gd name="T79" fmla="*/ 1 h 205"/>
                  <a:gd name="T80" fmla="*/ 1 w 110"/>
                  <a:gd name="T81" fmla="*/ 1 h 2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0"/>
                  <a:gd name="T124" fmla="*/ 0 h 205"/>
                  <a:gd name="T125" fmla="*/ 110 w 110"/>
                  <a:gd name="T126" fmla="*/ 205 h 2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0" h="205">
                    <a:moveTo>
                      <a:pt x="27" y="22"/>
                    </a:moveTo>
                    <a:lnTo>
                      <a:pt x="25" y="21"/>
                    </a:lnTo>
                    <a:lnTo>
                      <a:pt x="20" y="19"/>
                    </a:lnTo>
                    <a:lnTo>
                      <a:pt x="13" y="15"/>
                    </a:lnTo>
                    <a:lnTo>
                      <a:pt x="6" y="12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35" y="1"/>
                    </a:lnTo>
                    <a:lnTo>
                      <a:pt x="54" y="7"/>
                    </a:lnTo>
                    <a:lnTo>
                      <a:pt x="71" y="21"/>
                    </a:lnTo>
                    <a:lnTo>
                      <a:pt x="87" y="38"/>
                    </a:lnTo>
                    <a:lnTo>
                      <a:pt x="98" y="59"/>
                    </a:lnTo>
                    <a:lnTo>
                      <a:pt x="106" y="86"/>
                    </a:lnTo>
                    <a:lnTo>
                      <a:pt x="110" y="116"/>
                    </a:lnTo>
                    <a:lnTo>
                      <a:pt x="110" y="149"/>
                    </a:lnTo>
                    <a:lnTo>
                      <a:pt x="109" y="152"/>
                    </a:lnTo>
                    <a:lnTo>
                      <a:pt x="107" y="160"/>
                    </a:lnTo>
                    <a:lnTo>
                      <a:pt x="104" y="169"/>
                    </a:lnTo>
                    <a:lnTo>
                      <a:pt x="100" y="180"/>
                    </a:lnTo>
                    <a:lnTo>
                      <a:pt x="95" y="191"/>
                    </a:lnTo>
                    <a:lnTo>
                      <a:pt x="90" y="199"/>
                    </a:lnTo>
                    <a:lnTo>
                      <a:pt x="84" y="205"/>
                    </a:lnTo>
                    <a:lnTo>
                      <a:pt x="77" y="205"/>
                    </a:lnTo>
                    <a:lnTo>
                      <a:pt x="71" y="200"/>
                    </a:lnTo>
                    <a:lnTo>
                      <a:pt x="65" y="195"/>
                    </a:lnTo>
                    <a:lnTo>
                      <a:pt x="60" y="189"/>
                    </a:lnTo>
                    <a:lnTo>
                      <a:pt x="57" y="182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60" y="150"/>
                    </a:lnTo>
                    <a:lnTo>
                      <a:pt x="67" y="137"/>
                    </a:lnTo>
                    <a:lnTo>
                      <a:pt x="75" y="122"/>
                    </a:lnTo>
                    <a:lnTo>
                      <a:pt x="82" y="105"/>
                    </a:lnTo>
                    <a:lnTo>
                      <a:pt x="84" y="88"/>
                    </a:lnTo>
                    <a:lnTo>
                      <a:pt x="83" y="72"/>
                    </a:lnTo>
                    <a:lnTo>
                      <a:pt x="76" y="56"/>
                    </a:lnTo>
                    <a:lnTo>
                      <a:pt x="65" y="43"/>
                    </a:lnTo>
                    <a:lnTo>
                      <a:pt x="50" y="31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898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8" name="Freeform 171"/>
              <p:cNvSpPr>
                <a:spLocks/>
              </p:cNvSpPr>
              <p:nvPr/>
            </p:nvSpPr>
            <p:spPr bwMode="auto">
              <a:xfrm>
                <a:off x="5315" y="1375"/>
                <a:ext cx="26" cy="34"/>
              </a:xfrm>
              <a:custGeom>
                <a:avLst/>
                <a:gdLst>
                  <a:gd name="T0" fmla="*/ 4 w 130"/>
                  <a:gd name="T1" fmla="*/ 0 h 172"/>
                  <a:gd name="T2" fmla="*/ 4 w 130"/>
                  <a:gd name="T3" fmla="*/ 0 h 172"/>
                  <a:gd name="T4" fmla="*/ 4 w 130"/>
                  <a:gd name="T5" fmla="*/ 0 h 172"/>
                  <a:gd name="T6" fmla="*/ 4 w 130"/>
                  <a:gd name="T7" fmla="*/ 1 h 172"/>
                  <a:gd name="T8" fmla="*/ 3 w 130"/>
                  <a:gd name="T9" fmla="*/ 2 h 172"/>
                  <a:gd name="T10" fmla="*/ 3 w 130"/>
                  <a:gd name="T11" fmla="*/ 2 h 172"/>
                  <a:gd name="T12" fmla="*/ 2 w 130"/>
                  <a:gd name="T13" fmla="*/ 3 h 172"/>
                  <a:gd name="T14" fmla="*/ 1 w 130"/>
                  <a:gd name="T15" fmla="*/ 3 h 172"/>
                  <a:gd name="T16" fmla="*/ 0 w 130"/>
                  <a:gd name="T17" fmla="*/ 4 h 172"/>
                  <a:gd name="T18" fmla="*/ 2 w 130"/>
                  <a:gd name="T19" fmla="*/ 7 h 172"/>
                  <a:gd name="T20" fmla="*/ 2 w 130"/>
                  <a:gd name="T21" fmla="*/ 7 h 172"/>
                  <a:gd name="T22" fmla="*/ 3 w 130"/>
                  <a:gd name="T23" fmla="*/ 7 h 172"/>
                  <a:gd name="T24" fmla="*/ 3 w 130"/>
                  <a:gd name="T25" fmla="*/ 6 h 172"/>
                  <a:gd name="T26" fmla="*/ 4 w 130"/>
                  <a:gd name="T27" fmla="*/ 6 h 172"/>
                  <a:gd name="T28" fmla="*/ 5 w 130"/>
                  <a:gd name="T29" fmla="*/ 5 h 172"/>
                  <a:gd name="T30" fmla="*/ 5 w 130"/>
                  <a:gd name="T31" fmla="*/ 4 h 172"/>
                  <a:gd name="T32" fmla="*/ 5 w 130"/>
                  <a:gd name="T33" fmla="*/ 3 h 172"/>
                  <a:gd name="T34" fmla="*/ 5 w 130"/>
                  <a:gd name="T35" fmla="*/ 1 h 172"/>
                  <a:gd name="T36" fmla="*/ 4 w 130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172"/>
                  <a:gd name="T59" fmla="*/ 130 w 130"/>
                  <a:gd name="T60" fmla="*/ 172 h 1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172">
                    <a:moveTo>
                      <a:pt x="89" y="0"/>
                    </a:moveTo>
                    <a:lnTo>
                      <a:pt x="89" y="3"/>
                    </a:lnTo>
                    <a:lnTo>
                      <a:pt x="90" y="11"/>
                    </a:lnTo>
                    <a:lnTo>
                      <a:pt x="89" y="24"/>
                    </a:lnTo>
                    <a:lnTo>
                      <a:pt x="84" y="39"/>
                    </a:lnTo>
                    <a:lnTo>
                      <a:pt x="75" y="55"/>
                    </a:lnTo>
                    <a:lnTo>
                      <a:pt x="58" y="72"/>
                    </a:lnTo>
                    <a:lnTo>
                      <a:pt x="34" y="87"/>
                    </a:lnTo>
                    <a:lnTo>
                      <a:pt x="0" y="99"/>
                    </a:lnTo>
                    <a:lnTo>
                      <a:pt x="55" y="172"/>
                    </a:lnTo>
                    <a:lnTo>
                      <a:pt x="59" y="171"/>
                    </a:lnTo>
                    <a:lnTo>
                      <a:pt x="71" y="167"/>
                    </a:lnTo>
                    <a:lnTo>
                      <a:pt x="85" y="159"/>
                    </a:lnTo>
                    <a:lnTo>
                      <a:pt x="101" y="145"/>
                    </a:lnTo>
                    <a:lnTo>
                      <a:pt x="116" y="127"/>
                    </a:lnTo>
                    <a:lnTo>
                      <a:pt x="127" y="100"/>
                    </a:lnTo>
                    <a:lnTo>
                      <a:pt x="130" y="68"/>
                    </a:lnTo>
                    <a:lnTo>
                      <a:pt x="125" y="2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59" name="Freeform 172"/>
              <p:cNvSpPr>
                <a:spLocks/>
              </p:cNvSpPr>
              <p:nvPr/>
            </p:nvSpPr>
            <p:spPr bwMode="auto">
              <a:xfrm>
                <a:off x="5441" y="1411"/>
                <a:ext cx="27" cy="37"/>
              </a:xfrm>
              <a:custGeom>
                <a:avLst/>
                <a:gdLst>
                  <a:gd name="T0" fmla="*/ 3 w 136"/>
                  <a:gd name="T1" fmla="*/ 0 h 187"/>
                  <a:gd name="T2" fmla="*/ 3 w 136"/>
                  <a:gd name="T3" fmla="*/ 0 h 187"/>
                  <a:gd name="T4" fmla="*/ 3 w 136"/>
                  <a:gd name="T5" fmla="*/ 1 h 187"/>
                  <a:gd name="T6" fmla="*/ 3 w 136"/>
                  <a:gd name="T7" fmla="*/ 2 h 187"/>
                  <a:gd name="T8" fmla="*/ 3 w 136"/>
                  <a:gd name="T9" fmla="*/ 2 h 187"/>
                  <a:gd name="T10" fmla="*/ 3 w 136"/>
                  <a:gd name="T11" fmla="*/ 3 h 187"/>
                  <a:gd name="T12" fmla="*/ 2 w 136"/>
                  <a:gd name="T13" fmla="*/ 4 h 187"/>
                  <a:gd name="T14" fmla="*/ 1 w 136"/>
                  <a:gd name="T15" fmla="*/ 5 h 187"/>
                  <a:gd name="T16" fmla="*/ 0 w 136"/>
                  <a:gd name="T17" fmla="*/ 5 h 187"/>
                  <a:gd name="T18" fmla="*/ 1 w 136"/>
                  <a:gd name="T19" fmla="*/ 7 h 187"/>
                  <a:gd name="T20" fmla="*/ 2 w 136"/>
                  <a:gd name="T21" fmla="*/ 7 h 187"/>
                  <a:gd name="T22" fmla="*/ 2 w 136"/>
                  <a:gd name="T23" fmla="*/ 7 h 187"/>
                  <a:gd name="T24" fmla="*/ 3 w 136"/>
                  <a:gd name="T25" fmla="*/ 7 h 187"/>
                  <a:gd name="T26" fmla="*/ 3 w 136"/>
                  <a:gd name="T27" fmla="*/ 6 h 187"/>
                  <a:gd name="T28" fmla="*/ 4 w 136"/>
                  <a:gd name="T29" fmla="*/ 5 h 187"/>
                  <a:gd name="T30" fmla="*/ 5 w 136"/>
                  <a:gd name="T31" fmla="*/ 4 h 187"/>
                  <a:gd name="T32" fmla="*/ 5 w 136"/>
                  <a:gd name="T33" fmla="*/ 3 h 187"/>
                  <a:gd name="T34" fmla="*/ 5 w 136"/>
                  <a:gd name="T35" fmla="*/ 2 h 187"/>
                  <a:gd name="T36" fmla="*/ 3 w 136"/>
                  <a:gd name="T37" fmla="*/ 0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87"/>
                  <a:gd name="T59" fmla="*/ 136 w 136"/>
                  <a:gd name="T60" fmla="*/ 187 h 1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87">
                    <a:moveTo>
                      <a:pt x="88" y="0"/>
                    </a:moveTo>
                    <a:lnTo>
                      <a:pt x="88" y="5"/>
                    </a:lnTo>
                    <a:lnTo>
                      <a:pt x="87" y="18"/>
                    </a:lnTo>
                    <a:lnTo>
                      <a:pt x="85" y="39"/>
                    </a:lnTo>
                    <a:lnTo>
                      <a:pt x="78" y="61"/>
                    </a:lnTo>
                    <a:lnTo>
                      <a:pt x="68" y="85"/>
                    </a:lnTo>
                    <a:lnTo>
                      <a:pt x="53" y="107"/>
                    </a:lnTo>
                    <a:lnTo>
                      <a:pt x="30" y="124"/>
                    </a:lnTo>
                    <a:lnTo>
                      <a:pt x="0" y="134"/>
                    </a:lnTo>
                    <a:lnTo>
                      <a:pt x="34" y="187"/>
                    </a:lnTo>
                    <a:lnTo>
                      <a:pt x="39" y="185"/>
                    </a:lnTo>
                    <a:lnTo>
                      <a:pt x="50" y="180"/>
                    </a:lnTo>
                    <a:lnTo>
                      <a:pt x="65" y="170"/>
                    </a:lnTo>
                    <a:lnTo>
                      <a:pt x="82" y="155"/>
                    </a:lnTo>
                    <a:lnTo>
                      <a:pt x="101" y="137"/>
                    </a:lnTo>
                    <a:lnTo>
                      <a:pt x="117" y="113"/>
                    </a:lnTo>
                    <a:lnTo>
                      <a:pt x="129" y="85"/>
                    </a:lnTo>
                    <a:lnTo>
                      <a:pt x="136" y="5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0" name="Freeform 173"/>
              <p:cNvSpPr>
                <a:spLocks/>
              </p:cNvSpPr>
              <p:nvPr/>
            </p:nvSpPr>
            <p:spPr bwMode="auto">
              <a:xfrm>
                <a:off x="5478" y="1305"/>
                <a:ext cx="84" cy="120"/>
              </a:xfrm>
              <a:custGeom>
                <a:avLst/>
                <a:gdLst>
                  <a:gd name="T0" fmla="*/ 17 w 422"/>
                  <a:gd name="T1" fmla="*/ 0 h 600"/>
                  <a:gd name="T2" fmla="*/ 17 w 422"/>
                  <a:gd name="T3" fmla="*/ 0 h 600"/>
                  <a:gd name="T4" fmla="*/ 16 w 422"/>
                  <a:gd name="T5" fmla="*/ 0 h 600"/>
                  <a:gd name="T6" fmla="*/ 16 w 422"/>
                  <a:gd name="T7" fmla="*/ 1 h 600"/>
                  <a:gd name="T8" fmla="*/ 15 w 422"/>
                  <a:gd name="T9" fmla="*/ 1 h 600"/>
                  <a:gd name="T10" fmla="*/ 14 w 422"/>
                  <a:gd name="T11" fmla="*/ 2 h 600"/>
                  <a:gd name="T12" fmla="*/ 13 w 422"/>
                  <a:gd name="T13" fmla="*/ 3 h 600"/>
                  <a:gd name="T14" fmla="*/ 12 w 422"/>
                  <a:gd name="T15" fmla="*/ 4 h 600"/>
                  <a:gd name="T16" fmla="*/ 11 w 422"/>
                  <a:gd name="T17" fmla="*/ 5 h 600"/>
                  <a:gd name="T18" fmla="*/ 10 w 422"/>
                  <a:gd name="T19" fmla="*/ 7 h 600"/>
                  <a:gd name="T20" fmla="*/ 8 w 422"/>
                  <a:gd name="T21" fmla="*/ 8 h 600"/>
                  <a:gd name="T22" fmla="*/ 7 w 422"/>
                  <a:gd name="T23" fmla="*/ 10 h 600"/>
                  <a:gd name="T24" fmla="*/ 6 w 422"/>
                  <a:gd name="T25" fmla="*/ 13 h 600"/>
                  <a:gd name="T26" fmla="*/ 5 w 422"/>
                  <a:gd name="T27" fmla="*/ 15 h 600"/>
                  <a:gd name="T28" fmla="*/ 4 w 422"/>
                  <a:gd name="T29" fmla="*/ 18 h 600"/>
                  <a:gd name="T30" fmla="*/ 3 w 422"/>
                  <a:gd name="T31" fmla="*/ 21 h 600"/>
                  <a:gd name="T32" fmla="*/ 2 w 422"/>
                  <a:gd name="T33" fmla="*/ 24 h 600"/>
                  <a:gd name="T34" fmla="*/ 0 w 422"/>
                  <a:gd name="T35" fmla="*/ 20 h 600"/>
                  <a:gd name="T36" fmla="*/ 0 w 422"/>
                  <a:gd name="T37" fmla="*/ 20 h 600"/>
                  <a:gd name="T38" fmla="*/ 0 w 422"/>
                  <a:gd name="T39" fmla="*/ 20 h 600"/>
                  <a:gd name="T40" fmla="*/ 0 w 422"/>
                  <a:gd name="T41" fmla="*/ 19 h 600"/>
                  <a:gd name="T42" fmla="*/ 0 w 422"/>
                  <a:gd name="T43" fmla="*/ 18 h 600"/>
                  <a:gd name="T44" fmla="*/ 0 w 422"/>
                  <a:gd name="T45" fmla="*/ 17 h 600"/>
                  <a:gd name="T46" fmla="*/ 0 w 422"/>
                  <a:gd name="T47" fmla="*/ 16 h 600"/>
                  <a:gd name="T48" fmla="*/ 0 w 422"/>
                  <a:gd name="T49" fmla="*/ 15 h 600"/>
                  <a:gd name="T50" fmla="*/ 1 w 422"/>
                  <a:gd name="T51" fmla="*/ 13 h 600"/>
                  <a:gd name="T52" fmla="*/ 1 w 422"/>
                  <a:gd name="T53" fmla="*/ 12 h 600"/>
                  <a:gd name="T54" fmla="*/ 2 w 422"/>
                  <a:gd name="T55" fmla="*/ 10 h 600"/>
                  <a:gd name="T56" fmla="*/ 2 w 422"/>
                  <a:gd name="T57" fmla="*/ 9 h 600"/>
                  <a:gd name="T58" fmla="*/ 3 w 422"/>
                  <a:gd name="T59" fmla="*/ 7 h 600"/>
                  <a:gd name="T60" fmla="*/ 4 w 422"/>
                  <a:gd name="T61" fmla="*/ 6 h 600"/>
                  <a:gd name="T62" fmla="*/ 5 w 422"/>
                  <a:gd name="T63" fmla="*/ 4 h 600"/>
                  <a:gd name="T64" fmla="*/ 6 w 422"/>
                  <a:gd name="T65" fmla="*/ 3 h 600"/>
                  <a:gd name="T66" fmla="*/ 7 w 422"/>
                  <a:gd name="T67" fmla="*/ 1 h 600"/>
                  <a:gd name="T68" fmla="*/ 7 w 422"/>
                  <a:gd name="T69" fmla="*/ 1 h 600"/>
                  <a:gd name="T70" fmla="*/ 7 w 422"/>
                  <a:gd name="T71" fmla="*/ 1 h 600"/>
                  <a:gd name="T72" fmla="*/ 7 w 422"/>
                  <a:gd name="T73" fmla="*/ 1 h 600"/>
                  <a:gd name="T74" fmla="*/ 8 w 422"/>
                  <a:gd name="T75" fmla="*/ 2 h 600"/>
                  <a:gd name="T76" fmla="*/ 8 w 422"/>
                  <a:gd name="T77" fmla="*/ 2 h 600"/>
                  <a:gd name="T78" fmla="*/ 8 w 422"/>
                  <a:gd name="T79" fmla="*/ 2 h 600"/>
                  <a:gd name="T80" fmla="*/ 8 w 422"/>
                  <a:gd name="T81" fmla="*/ 2 h 600"/>
                  <a:gd name="T82" fmla="*/ 8 w 422"/>
                  <a:gd name="T83" fmla="*/ 3 h 600"/>
                  <a:gd name="T84" fmla="*/ 9 w 422"/>
                  <a:gd name="T85" fmla="*/ 3 h 600"/>
                  <a:gd name="T86" fmla="*/ 9 w 422"/>
                  <a:gd name="T87" fmla="*/ 3 h 600"/>
                  <a:gd name="T88" fmla="*/ 10 w 422"/>
                  <a:gd name="T89" fmla="*/ 3 h 600"/>
                  <a:gd name="T90" fmla="*/ 11 w 422"/>
                  <a:gd name="T91" fmla="*/ 2 h 600"/>
                  <a:gd name="T92" fmla="*/ 12 w 422"/>
                  <a:gd name="T93" fmla="*/ 2 h 600"/>
                  <a:gd name="T94" fmla="*/ 13 w 422"/>
                  <a:gd name="T95" fmla="*/ 2 h 600"/>
                  <a:gd name="T96" fmla="*/ 15 w 422"/>
                  <a:gd name="T97" fmla="*/ 1 h 600"/>
                  <a:gd name="T98" fmla="*/ 17 w 422"/>
                  <a:gd name="T99" fmla="*/ 0 h 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2"/>
                  <a:gd name="T151" fmla="*/ 0 h 600"/>
                  <a:gd name="T152" fmla="*/ 422 w 422"/>
                  <a:gd name="T153" fmla="*/ 600 h 6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2" h="600">
                    <a:moveTo>
                      <a:pt x="422" y="0"/>
                    </a:moveTo>
                    <a:lnTo>
                      <a:pt x="419" y="2"/>
                    </a:lnTo>
                    <a:lnTo>
                      <a:pt x="410" y="7"/>
                    </a:lnTo>
                    <a:lnTo>
                      <a:pt x="395" y="16"/>
                    </a:lnTo>
                    <a:lnTo>
                      <a:pt x="377" y="29"/>
                    </a:lnTo>
                    <a:lnTo>
                      <a:pt x="353" y="48"/>
                    </a:lnTo>
                    <a:lnTo>
                      <a:pt x="328" y="70"/>
                    </a:lnTo>
                    <a:lnTo>
                      <a:pt x="300" y="97"/>
                    </a:lnTo>
                    <a:lnTo>
                      <a:pt x="270" y="129"/>
                    </a:lnTo>
                    <a:lnTo>
                      <a:pt x="239" y="167"/>
                    </a:lnTo>
                    <a:lnTo>
                      <a:pt x="207" y="210"/>
                    </a:lnTo>
                    <a:lnTo>
                      <a:pt x="175" y="259"/>
                    </a:lnTo>
                    <a:lnTo>
                      <a:pt x="146" y="314"/>
                    </a:lnTo>
                    <a:lnTo>
                      <a:pt x="117" y="376"/>
                    </a:lnTo>
                    <a:lnTo>
                      <a:pt x="91" y="443"/>
                    </a:lnTo>
                    <a:lnTo>
                      <a:pt x="67" y="518"/>
                    </a:lnTo>
                    <a:lnTo>
                      <a:pt x="48" y="600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0" y="495"/>
                    </a:lnTo>
                    <a:lnTo>
                      <a:pt x="0" y="480"/>
                    </a:lnTo>
                    <a:lnTo>
                      <a:pt x="1" y="460"/>
                    </a:lnTo>
                    <a:lnTo>
                      <a:pt x="3" y="434"/>
                    </a:lnTo>
                    <a:lnTo>
                      <a:pt x="6" y="405"/>
                    </a:lnTo>
                    <a:lnTo>
                      <a:pt x="11" y="373"/>
                    </a:lnTo>
                    <a:lnTo>
                      <a:pt x="18" y="337"/>
                    </a:lnTo>
                    <a:lnTo>
                      <a:pt x="27" y="300"/>
                    </a:lnTo>
                    <a:lnTo>
                      <a:pt x="40" y="261"/>
                    </a:lnTo>
                    <a:lnTo>
                      <a:pt x="55" y="220"/>
                    </a:lnTo>
                    <a:lnTo>
                      <a:pt x="73" y="180"/>
                    </a:lnTo>
                    <a:lnTo>
                      <a:pt x="96" y="141"/>
                    </a:lnTo>
                    <a:lnTo>
                      <a:pt x="122" y="101"/>
                    </a:lnTo>
                    <a:lnTo>
                      <a:pt x="152" y="63"/>
                    </a:lnTo>
                    <a:lnTo>
                      <a:pt x="188" y="27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8" y="36"/>
                    </a:lnTo>
                    <a:lnTo>
                      <a:pt x="189" y="41"/>
                    </a:lnTo>
                    <a:lnTo>
                      <a:pt x="191" y="48"/>
                    </a:lnTo>
                    <a:lnTo>
                      <a:pt x="195" y="54"/>
                    </a:lnTo>
                    <a:lnTo>
                      <a:pt x="200" y="59"/>
                    </a:lnTo>
                    <a:lnTo>
                      <a:pt x="209" y="63"/>
                    </a:lnTo>
                    <a:lnTo>
                      <a:pt x="220" y="66"/>
                    </a:lnTo>
                    <a:lnTo>
                      <a:pt x="236" y="67"/>
                    </a:lnTo>
                    <a:lnTo>
                      <a:pt x="254" y="65"/>
                    </a:lnTo>
                    <a:lnTo>
                      <a:pt x="278" y="60"/>
                    </a:lnTo>
                    <a:lnTo>
                      <a:pt x="305" y="52"/>
                    </a:lnTo>
                    <a:lnTo>
                      <a:pt x="338" y="38"/>
                    </a:lnTo>
                    <a:lnTo>
                      <a:pt x="377" y="2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1" name="Freeform 174"/>
              <p:cNvSpPr>
                <a:spLocks/>
              </p:cNvSpPr>
              <p:nvPr/>
            </p:nvSpPr>
            <p:spPr bwMode="auto">
              <a:xfrm>
                <a:off x="5494" y="1242"/>
                <a:ext cx="12" cy="59"/>
              </a:xfrm>
              <a:custGeom>
                <a:avLst/>
                <a:gdLst>
                  <a:gd name="T0" fmla="*/ 2 w 58"/>
                  <a:gd name="T1" fmla="*/ 0 h 295"/>
                  <a:gd name="T2" fmla="*/ 1 w 58"/>
                  <a:gd name="T3" fmla="*/ 0 h 295"/>
                  <a:gd name="T4" fmla="*/ 1 w 58"/>
                  <a:gd name="T5" fmla="*/ 1 h 295"/>
                  <a:gd name="T6" fmla="*/ 1 w 58"/>
                  <a:gd name="T7" fmla="*/ 2 h 295"/>
                  <a:gd name="T8" fmla="*/ 0 w 58"/>
                  <a:gd name="T9" fmla="*/ 2 h 295"/>
                  <a:gd name="T10" fmla="*/ 0 w 58"/>
                  <a:gd name="T11" fmla="*/ 3 h 295"/>
                  <a:gd name="T12" fmla="*/ 0 w 58"/>
                  <a:gd name="T13" fmla="*/ 3 h 295"/>
                  <a:gd name="T14" fmla="*/ 0 w 58"/>
                  <a:gd name="T15" fmla="*/ 4 h 295"/>
                  <a:gd name="T16" fmla="*/ 0 w 58"/>
                  <a:gd name="T17" fmla="*/ 5 h 295"/>
                  <a:gd name="T18" fmla="*/ 0 w 58"/>
                  <a:gd name="T19" fmla="*/ 5 h 295"/>
                  <a:gd name="T20" fmla="*/ 0 w 58"/>
                  <a:gd name="T21" fmla="*/ 5 h 295"/>
                  <a:gd name="T22" fmla="*/ 0 w 58"/>
                  <a:gd name="T23" fmla="*/ 6 h 295"/>
                  <a:gd name="T24" fmla="*/ 1 w 58"/>
                  <a:gd name="T25" fmla="*/ 6 h 295"/>
                  <a:gd name="T26" fmla="*/ 1 w 58"/>
                  <a:gd name="T27" fmla="*/ 7 h 295"/>
                  <a:gd name="T28" fmla="*/ 1 w 58"/>
                  <a:gd name="T29" fmla="*/ 7 h 295"/>
                  <a:gd name="T30" fmla="*/ 1 w 58"/>
                  <a:gd name="T31" fmla="*/ 8 h 295"/>
                  <a:gd name="T32" fmla="*/ 1 w 58"/>
                  <a:gd name="T33" fmla="*/ 8 h 295"/>
                  <a:gd name="T34" fmla="*/ 1 w 58"/>
                  <a:gd name="T35" fmla="*/ 9 h 295"/>
                  <a:gd name="T36" fmla="*/ 2 w 58"/>
                  <a:gd name="T37" fmla="*/ 10 h 295"/>
                  <a:gd name="T38" fmla="*/ 2 w 58"/>
                  <a:gd name="T39" fmla="*/ 11 h 295"/>
                  <a:gd name="T40" fmla="*/ 2 w 58"/>
                  <a:gd name="T41" fmla="*/ 12 h 295"/>
                  <a:gd name="T42" fmla="*/ 2 w 58"/>
                  <a:gd name="T43" fmla="*/ 12 h 295"/>
                  <a:gd name="T44" fmla="*/ 2 w 58"/>
                  <a:gd name="T45" fmla="*/ 12 h 295"/>
                  <a:gd name="T46" fmla="*/ 2 w 58"/>
                  <a:gd name="T47" fmla="*/ 12 h 295"/>
                  <a:gd name="T48" fmla="*/ 2 w 58"/>
                  <a:gd name="T49" fmla="*/ 12 h 295"/>
                  <a:gd name="T50" fmla="*/ 2 w 58"/>
                  <a:gd name="T51" fmla="*/ 11 h 295"/>
                  <a:gd name="T52" fmla="*/ 2 w 58"/>
                  <a:gd name="T53" fmla="*/ 10 h 295"/>
                  <a:gd name="T54" fmla="*/ 2 w 58"/>
                  <a:gd name="T55" fmla="*/ 10 h 295"/>
                  <a:gd name="T56" fmla="*/ 2 w 58"/>
                  <a:gd name="T57" fmla="*/ 9 h 295"/>
                  <a:gd name="T58" fmla="*/ 2 w 58"/>
                  <a:gd name="T59" fmla="*/ 9 h 295"/>
                  <a:gd name="T60" fmla="*/ 2 w 58"/>
                  <a:gd name="T61" fmla="*/ 8 h 295"/>
                  <a:gd name="T62" fmla="*/ 2 w 58"/>
                  <a:gd name="T63" fmla="*/ 8 h 295"/>
                  <a:gd name="T64" fmla="*/ 2 w 58"/>
                  <a:gd name="T65" fmla="*/ 8 h 295"/>
                  <a:gd name="T66" fmla="*/ 2 w 58"/>
                  <a:gd name="T67" fmla="*/ 7 h 295"/>
                  <a:gd name="T68" fmla="*/ 2 w 58"/>
                  <a:gd name="T69" fmla="*/ 7 h 295"/>
                  <a:gd name="T70" fmla="*/ 2 w 58"/>
                  <a:gd name="T71" fmla="*/ 7 h 295"/>
                  <a:gd name="T72" fmla="*/ 2 w 58"/>
                  <a:gd name="T73" fmla="*/ 6 h 295"/>
                  <a:gd name="T74" fmla="*/ 1 w 58"/>
                  <a:gd name="T75" fmla="*/ 6 h 295"/>
                  <a:gd name="T76" fmla="*/ 1 w 58"/>
                  <a:gd name="T77" fmla="*/ 5 h 295"/>
                  <a:gd name="T78" fmla="*/ 1 w 58"/>
                  <a:gd name="T79" fmla="*/ 5 h 295"/>
                  <a:gd name="T80" fmla="*/ 1 w 58"/>
                  <a:gd name="T81" fmla="*/ 4 h 295"/>
                  <a:gd name="T82" fmla="*/ 1 w 58"/>
                  <a:gd name="T83" fmla="*/ 4 h 295"/>
                  <a:gd name="T84" fmla="*/ 1 w 58"/>
                  <a:gd name="T85" fmla="*/ 3 h 295"/>
                  <a:gd name="T86" fmla="*/ 1 w 58"/>
                  <a:gd name="T87" fmla="*/ 2 h 295"/>
                  <a:gd name="T88" fmla="*/ 1 w 58"/>
                  <a:gd name="T89" fmla="*/ 2 h 295"/>
                  <a:gd name="T90" fmla="*/ 1 w 58"/>
                  <a:gd name="T91" fmla="*/ 1 h 295"/>
                  <a:gd name="T92" fmla="*/ 1 w 58"/>
                  <a:gd name="T93" fmla="*/ 1 h 295"/>
                  <a:gd name="T94" fmla="*/ 2 w 58"/>
                  <a:gd name="T95" fmla="*/ 0 h 295"/>
                  <a:gd name="T96" fmla="*/ 2 w 58"/>
                  <a:gd name="T97" fmla="*/ 0 h 295"/>
                  <a:gd name="T98" fmla="*/ 2 w 58"/>
                  <a:gd name="T99" fmla="*/ 0 h 295"/>
                  <a:gd name="T100" fmla="*/ 2 w 58"/>
                  <a:gd name="T101" fmla="*/ 0 h 295"/>
                  <a:gd name="T102" fmla="*/ 2 w 58"/>
                  <a:gd name="T103" fmla="*/ 0 h 295"/>
                  <a:gd name="T104" fmla="*/ 2 w 58"/>
                  <a:gd name="T105" fmla="*/ 0 h 295"/>
                  <a:gd name="T106" fmla="*/ 2 w 58"/>
                  <a:gd name="T107" fmla="*/ 0 h 2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8"/>
                  <a:gd name="T163" fmla="*/ 0 h 295"/>
                  <a:gd name="T164" fmla="*/ 58 w 58"/>
                  <a:gd name="T165" fmla="*/ 295 h 2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8" h="295">
                    <a:moveTo>
                      <a:pt x="46" y="0"/>
                    </a:moveTo>
                    <a:lnTo>
                      <a:pt x="33" y="11"/>
                    </a:lnTo>
                    <a:lnTo>
                      <a:pt x="23" y="23"/>
                    </a:lnTo>
                    <a:lnTo>
                      <a:pt x="14" y="38"/>
                    </a:lnTo>
                    <a:lnTo>
                      <a:pt x="8" y="54"/>
                    </a:lnTo>
                    <a:lnTo>
                      <a:pt x="4" y="70"/>
                    </a:lnTo>
                    <a:lnTo>
                      <a:pt x="0" y="87"/>
                    </a:lnTo>
                    <a:lnTo>
                      <a:pt x="0" y="104"/>
                    </a:lnTo>
                    <a:lnTo>
                      <a:pt x="2" y="120"/>
                    </a:lnTo>
                    <a:lnTo>
                      <a:pt x="5" y="128"/>
                    </a:lnTo>
                    <a:lnTo>
                      <a:pt x="7" y="137"/>
                    </a:lnTo>
                    <a:lnTo>
                      <a:pt x="9" y="146"/>
                    </a:lnTo>
                    <a:lnTo>
                      <a:pt x="13" y="153"/>
                    </a:lnTo>
                    <a:lnTo>
                      <a:pt x="20" y="165"/>
                    </a:lnTo>
                    <a:lnTo>
                      <a:pt x="25" y="179"/>
                    </a:lnTo>
                    <a:lnTo>
                      <a:pt x="29" y="192"/>
                    </a:lnTo>
                    <a:lnTo>
                      <a:pt x="31" y="206"/>
                    </a:lnTo>
                    <a:lnTo>
                      <a:pt x="35" y="228"/>
                    </a:lnTo>
                    <a:lnTo>
                      <a:pt x="41" y="250"/>
                    </a:lnTo>
                    <a:lnTo>
                      <a:pt x="48" y="273"/>
                    </a:lnTo>
                    <a:lnTo>
                      <a:pt x="54" y="294"/>
                    </a:lnTo>
                    <a:lnTo>
                      <a:pt x="55" y="295"/>
                    </a:lnTo>
                    <a:lnTo>
                      <a:pt x="56" y="294"/>
                    </a:lnTo>
                    <a:lnTo>
                      <a:pt x="57" y="293"/>
                    </a:lnTo>
                    <a:lnTo>
                      <a:pt x="58" y="292"/>
                    </a:lnTo>
                    <a:lnTo>
                      <a:pt x="57" y="276"/>
                    </a:lnTo>
                    <a:lnTo>
                      <a:pt x="55" y="260"/>
                    </a:lnTo>
                    <a:lnTo>
                      <a:pt x="53" y="245"/>
                    </a:lnTo>
                    <a:lnTo>
                      <a:pt x="49" y="230"/>
                    </a:lnTo>
                    <a:lnTo>
                      <a:pt x="47" y="220"/>
                    </a:lnTo>
                    <a:lnTo>
                      <a:pt x="45" y="211"/>
                    </a:lnTo>
                    <a:lnTo>
                      <a:pt x="44" y="203"/>
                    </a:lnTo>
                    <a:lnTo>
                      <a:pt x="44" y="194"/>
                    </a:lnTo>
                    <a:lnTo>
                      <a:pt x="44" y="186"/>
                    </a:lnTo>
                    <a:lnTo>
                      <a:pt x="44" y="178"/>
                    </a:lnTo>
                    <a:lnTo>
                      <a:pt x="43" y="168"/>
                    </a:lnTo>
                    <a:lnTo>
                      <a:pt x="41" y="161"/>
                    </a:lnTo>
                    <a:lnTo>
                      <a:pt x="36" y="146"/>
                    </a:lnTo>
                    <a:lnTo>
                      <a:pt x="30" y="132"/>
                    </a:lnTo>
                    <a:lnTo>
                      <a:pt x="24" y="117"/>
                    </a:lnTo>
                    <a:lnTo>
                      <a:pt x="20" y="101"/>
                    </a:lnTo>
                    <a:lnTo>
                      <a:pt x="18" y="89"/>
                    </a:lnTo>
                    <a:lnTo>
                      <a:pt x="18" y="75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5" y="33"/>
                    </a:lnTo>
                    <a:lnTo>
                      <a:pt x="31" y="20"/>
                    </a:lnTo>
                    <a:lnTo>
                      <a:pt x="37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2" name="Freeform 175"/>
              <p:cNvSpPr>
                <a:spLocks/>
              </p:cNvSpPr>
              <p:nvPr/>
            </p:nvSpPr>
            <p:spPr bwMode="auto">
              <a:xfrm>
                <a:off x="5505" y="1278"/>
                <a:ext cx="48" cy="28"/>
              </a:xfrm>
              <a:custGeom>
                <a:avLst/>
                <a:gdLst>
                  <a:gd name="T0" fmla="*/ 10 w 237"/>
                  <a:gd name="T1" fmla="*/ 0 h 139"/>
                  <a:gd name="T2" fmla="*/ 10 w 237"/>
                  <a:gd name="T3" fmla="*/ 1 h 139"/>
                  <a:gd name="T4" fmla="*/ 9 w 237"/>
                  <a:gd name="T5" fmla="*/ 1 h 139"/>
                  <a:gd name="T6" fmla="*/ 9 w 237"/>
                  <a:gd name="T7" fmla="*/ 2 h 139"/>
                  <a:gd name="T8" fmla="*/ 9 w 237"/>
                  <a:gd name="T9" fmla="*/ 2 h 139"/>
                  <a:gd name="T10" fmla="*/ 8 w 237"/>
                  <a:gd name="T11" fmla="*/ 3 h 139"/>
                  <a:gd name="T12" fmla="*/ 8 w 237"/>
                  <a:gd name="T13" fmla="*/ 3 h 139"/>
                  <a:gd name="T14" fmla="*/ 7 w 237"/>
                  <a:gd name="T15" fmla="*/ 4 h 139"/>
                  <a:gd name="T16" fmla="*/ 7 w 237"/>
                  <a:gd name="T17" fmla="*/ 4 h 139"/>
                  <a:gd name="T18" fmla="*/ 6 w 237"/>
                  <a:gd name="T19" fmla="*/ 4 h 139"/>
                  <a:gd name="T20" fmla="*/ 5 w 237"/>
                  <a:gd name="T21" fmla="*/ 4 h 139"/>
                  <a:gd name="T22" fmla="*/ 4 w 237"/>
                  <a:gd name="T23" fmla="*/ 5 h 139"/>
                  <a:gd name="T24" fmla="*/ 3 w 237"/>
                  <a:gd name="T25" fmla="*/ 5 h 139"/>
                  <a:gd name="T26" fmla="*/ 3 w 237"/>
                  <a:gd name="T27" fmla="*/ 5 h 139"/>
                  <a:gd name="T28" fmla="*/ 2 w 237"/>
                  <a:gd name="T29" fmla="*/ 5 h 139"/>
                  <a:gd name="T30" fmla="*/ 1 w 237"/>
                  <a:gd name="T31" fmla="*/ 5 h 139"/>
                  <a:gd name="T32" fmla="*/ 0 w 237"/>
                  <a:gd name="T33" fmla="*/ 5 h 139"/>
                  <a:gd name="T34" fmla="*/ 0 w 237"/>
                  <a:gd name="T35" fmla="*/ 5 h 139"/>
                  <a:gd name="T36" fmla="*/ 0 w 237"/>
                  <a:gd name="T37" fmla="*/ 5 h 139"/>
                  <a:gd name="T38" fmla="*/ 0 w 237"/>
                  <a:gd name="T39" fmla="*/ 5 h 139"/>
                  <a:gd name="T40" fmla="*/ 0 w 237"/>
                  <a:gd name="T41" fmla="*/ 5 h 139"/>
                  <a:gd name="T42" fmla="*/ 0 w 237"/>
                  <a:gd name="T43" fmla="*/ 5 h 139"/>
                  <a:gd name="T44" fmla="*/ 1 w 237"/>
                  <a:gd name="T45" fmla="*/ 5 h 139"/>
                  <a:gd name="T46" fmla="*/ 1 w 237"/>
                  <a:gd name="T47" fmla="*/ 6 h 139"/>
                  <a:gd name="T48" fmla="*/ 2 w 237"/>
                  <a:gd name="T49" fmla="*/ 6 h 139"/>
                  <a:gd name="T50" fmla="*/ 2 w 237"/>
                  <a:gd name="T51" fmla="*/ 6 h 139"/>
                  <a:gd name="T52" fmla="*/ 3 w 237"/>
                  <a:gd name="T53" fmla="*/ 6 h 139"/>
                  <a:gd name="T54" fmla="*/ 3 w 237"/>
                  <a:gd name="T55" fmla="*/ 5 h 139"/>
                  <a:gd name="T56" fmla="*/ 3 w 237"/>
                  <a:gd name="T57" fmla="*/ 5 h 139"/>
                  <a:gd name="T58" fmla="*/ 4 w 237"/>
                  <a:gd name="T59" fmla="*/ 5 h 139"/>
                  <a:gd name="T60" fmla="*/ 4 w 237"/>
                  <a:gd name="T61" fmla="*/ 5 h 139"/>
                  <a:gd name="T62" fmla="*/ 5 w 237"/>
                  <a:gd name="T63" fmla="*/ 5 h 139"/>
                  <a:gd name="T64" fmla="*/ 5 w 237"/>
                  <a:gd name="T65" fmla="*/ 5 h 139"/>
                  <a:gd name="T66" fmla="*/ 6 w 237"/>
                  <a:gd name="T67" fmla="*/ 5 h 139"/>
                  <a:gd name="T68" fmla="*/ 6 w 237"/>
                  <a:gd name="T69" fmla="*/ 4 h 139"/>
                  <a:gd name="T70" fmla="*/ 7 w 237"/>
                  <a:gd name="T71" fmla="*/ 4 h 139"/>
                  <a:gd name="T72" fmla="*/ 7 w 237"/>
                  <a:gd name="T73" fmla="*/ 4 h 139"/>
                  <a:gd name="T74" fmla="*/ 8 w 237"/>
                  <a:gd name="T75" fmla="*/ 4 h 139"/>
                  <a:gd name="T76" fmla="*/ 8 w 237"/>
                  <a:gd name="T77" fmla="*/ 3 h 139"/>
                  <a:gd name="T78" fmla="*/ 9 w 237"/>
                  <a:gd name="T79" fmla="*/ 3 h 139"/>
                  <a:gd name="T80" fmla="*/ 9 w 237"/>
                  <a:gd name="T81" fmla="*/ 2 h 139"/>
                  <a:gd name="T82" fmla="*/ 9 w 237"/>
                  <a:gd name="T83" fmla="*/ 2 h 139"/>
                  <a:gd name="T84" fmla="*/ 10 w 237"/>
                  <a:gd name="T85" fmla="*/ 1 h 139"/>
                  <a:gd name="T86" fmla="*/ 10 w 237"/>
                  <a:gd name="T87" fmla="*/ 1 h 139"/>
                  <a:gd name="T88" fmla="*/ 10 w 237"/>
                  <a:gd name="T89" fmla="*/ 0 h 139"/>
                  <a:gd name="T90" fmla="*/ 10 w 237"/>
                  <a:gd name="T91" fmla="*/ 0 h 139"/>
                  <a:gd name="T92" fmla="*/ 10 w 237"/>
                  <a:gd name="T93" fmla="*/ 0 h 139"/>
                  <a:gd name="T94" fmla="*/ 10 w 237"/>
                  <a:gd name="T95" fmla="*/ 0 h 139"/>
                  <a:gd name="T96" fmla="*/ 10 w 237"/>
                  <a:gd name="T97" fmla="*/ 0 h 139"/>
                  <a:gd name="T98" fmla="*/ 10 w 237"/>
                  <a:gd name="T99" fmla="*/ 0 h 1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7"/>
                  <a:gd name="T151" fmla="*/ 0 h 139"/>
                  <a:gd name="T152" fmla="*/ 237 w 237"/>
                  <a:gd name="T153" fmla="*/ 139 h 1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7" h="139">
                    <a:moveTo>
                      <a:pt x="237" y="0"/>
                    </a:moveTo>
                    <a:lnTo>
                      <a:pt x="233" y="18"/>
                    </a:lnTo>
                    <a:lnTo>
                      <a:pt x="227" y="33"/>
                    </a:lnTo>
                    <a:lnTo>
                      <a:pt x="220" y="48"/>
                    </a:lnTo>
                    <a:lnTo>
                      <a:pt x="211" y="61"/>
                    </a:lnTo>
                    <a:lnTo>
                      <a:pt x="202" y="71"/>
                    </a:lnTo>
                    <a:lnTo>
                      <a:pt x="190" y="81"/>
                    </a:lnTo>
                    <a:lnTo>
                      <a:pt x="176" y="90"/>
                    </a:lnTo>
                    <a:lnTo>
                      <a:pt x="161" y="98"/>
                    </a:lnTo>
                    <a:lnTo>
                      <a:pt x="143" y="105"/>
                    </a:lnTo>
                    <a:lnTo>
                      <a:pt x="124" y="111"/>
                    </a:lnTo>
                    <a:lnTo>
                      <a:pt x="104" y="116"/>
                    </a:lnTo>
                    <a:lnTo>
                      <a:pt x="84" y="119"/>
                    </a:lnTo>
                    <a:lnTo>
                      <a:pt x="64" y="122"/>
                    </a:lnTo>
                    <a:lnTo>
                      <a:pt x="44" y="123"/>
                    </a:lnTo>
                    <a:lnTo>
                      <a:pt x="24" y="122"/>
                    </a:lnTo>
                    <a:lnTo>
                      <a:pt x="5" y="119"/>
                    </a:lnTo>
                    <a:lnTo>
                      <a:pt x="3" y="119"/>
                    </a:lnTo>
                    <a:lnTo>
                      <a:pt x="1" y="121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10" y="132"/>
                    </a:lnTo>
                    <a:lnTo>
                      <a:pt x="19" y="136"/>
                    </a:lnTo>
                    <a:lnTo>
                      <a:pt x="29" y="138"/>
                    </a:lnTo>
                    <a:lnTo>
                      <a:pt x="41" y="139"/>
                    </a:lnTo>
                    <a:lnTo>
                      <a:pt x="51" y="138"/>
                    </a:lnTo>
                    <a:lnTo>
                      <a:pt x="62" y="137"/>
                    </a:lnTo>
                    <a:lnTo>
                      <a:pt x="72" y="136"/>
                    </a:lnTo>
                    <a:lnTo>
                      <a:pt x="83" y="133"/>
                    </a:lnTo>
                    <a:lnTo>
                      <a:pt x="96" y="130"/>
                    </a:lnTo>
                    <a:lnTo>
                      <a:pt x="108" y="127"/>
                    </a:lnTo>
                    <a:lnTo>
                      <a:pt x="119" y="123"/>
                    </a:lnTo>
                    <a:lnTo>
                      <a:pt x="131" y="119"/>
                    </a:lnTo>
                    <a:lnTo>
                      <a:pt x="144" y="114"/>
                    </a:lnTo>
                    <a:lnTo>
                      <a:pt x="155" y="108"/>
                    </a:lnTo>
                    <a:lnTo>
                      <a:pt x="166" y="102"/>
                    </a:lnTo>
                    <a:lnTo>
                      <a:pt x="177" y="96"/>
                    </a:lnTo>
                    <a:lnTo>
                      <a:pt x="191" y="87"/>
                    </a:lnTo>
                    <a:lnTo>
                      <a:pt x="202" y="77"/>
                    </a:lnTo>
                    <a:lnTo>
                      <a:pt x="212" y="67"/>
                    </a:lnTo>
                    <a:lnTo>
                      <a:pt x="220" y="55"/>
                    </a:lnTo>
                    <a:lnTo>
                      <a:pt x="227" y="42"/>
                    </a:lnTo>
                    <a:lnTo>
                      <a:pt x="232" y="29"/>
                    </a:lnTo>
                    <a:lnTo>
                      <a:pt x="235" y="1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3" name="Freeform 176"/>
              <p:cNvSpPr>
                <a:spLocks/>
              </p:cNvSpPr>
              <p:nvPr/>
            </p:nvSpPr>
            <p:spPr bwMode="auto">
              <a:xfrm>
                <a:off x="5497" y="1229"/>
                <a:ext cx="11" cy="47"/>
              </a:xfrm>
              <a:custGeom>
                <a:avLst/>
                <a:gdLst>
                  <a:gd name="T0" fmla="*/ 0 w 56"/>
                  <a:gd name="T1" fmla="*/ 0 h 237"/>
                  <a:gd name="T2" fmla="*/ 0 w 56"/>
                  <a:gd name="T3" fmla="*/ 0 h 237"/>
                  <a:gd name="T4" fmla="*/ 1 w 56"/>
                  <a:gd name="T5" fmla="*/ 1 h 237"/>
                  <a:gd name="T6" fmla="*/ 1 w 56"/>
                  <a:gd name="T7" fmla="*/ 1 h 237"/>
                  <a:gd name="T8" fmla="*/ 1 w 56"/>
                  <a:gd name="T9" fmla="*/ 1 h 237"/>
                  <a:gd name="T10" fmla="*/ 1 w 56"/>
                  <a:gd name="T11" fmla="*/ 1 h 237"/>
                  <a:gd name="T12" fmla="*/ 2 w 56"/>
                  <a:gd name="T13" fmla="*/ 2 h 237"/>
                  <a:gd name="T14" fmla="*/ 2 w 56"/>
                  <a:gd name="T15" fmla="*/ 2 h 237"/>
                  <a:gd name="T16" fmla="*/ 2 w 56"/>
                  <a:gd name="T17" fmla="*/ 2 h 237"/>
                  <a:gd name="T18" fmla="*/ 2 w 56"/>
                  <a:gd name="T19" fmla="*/ 3 h 237"/>
                  <a:gd name="T20" fmla="*/ 2 w 56"/>
                  <a:gd name="T21" fmla="*/ 4 h 237"/>
                  <a:gd name="T22" fmla="*/ 1 w 56"/>
                  <a:gd name="T23" fmla="*/ 5 h 237"/>
                  <a:gd name="T24" fmla="*/ 1 w 56"/>
                  <a:gd name="T25" fmla="*/ 5 h 237"/>
                  <a:gd name="T26" fmla="*/ 1 w 56"/>
                  <a:gd name="T27" fmla="*/ 6 h 237"/>
                  <a:gd name="T28" fmla="*/ 1 w 56"/>
                  <a:gd name="T29" fmla="*/ 7 h 237"/>
                  <a:gd name="T30" fmla="*/ 1 w 56"/>
                  <a:gd name="T31" fmla="*/ 8 h 237"/>
                  <a:gd name="T32" fmla="*/ 2 w 56"/>
                  <a:gd name="T33" fmla="*/ 9 h 237"/>
                  <a:gd name="T34" fmla="*/ 2 w 56"/>
                  <a:gd name="T35" fmla="*/ 9 h 237"/>
                  <a:gd name="T36" fmla="*/ 2 w 56"/>
                  <a:gd name="T37" fmla="*/ 9 h 237"/>
                  <a:gd name="T38" fmla="*/ 2 w 56"/>
                  <a:gd name="T39" fmla="*/ 9 h 237"/>
                  <a:gd name="T40" fmla="*/ 2 w 56"/>
                  <a:gd name="T41" fmla="*/ 9 h 237"/>
                  <a:gd name="T42" fmla="*/ 1 w 56"/>
                  <a:gd name="T43" fmla="*/ 9 h 237"/>
                  <a:gd name="T44" fmla="*/ 1 w 56"/>
                  <a:gd name="T45" fmla="*/ 8 h 237"/>
                  <a:gd name="T46" fmla="*/ 1 w 56"/>
                  <a:gd name="T47" fmla="*/ 7 h 237"/>
                  <a:gd name="T48" fmla="*/ 1 w 56"/>
                  <a:gd name="T49" fmla="*/ 7 h 237"/>
                  <a:gd name="T50" fmla="*/ 1 w 56"/>
                  <a:gd name="T51" fmla="*/ 6 h 237"/>
                  <a:gd name="T52" fmla="*/ 2 w 56"/>
                  <a:gd name="T53" fmla="*/ 5 h 237"/>
                  <a:gd name="T54" fmla="*/ 2 w 56"/>
                  <a:gd name="T55" fmla="*/ 4 h 237"/>
                  <a:gd name="T56" fmla="*/ 2 w 56"/>
                  <a:gd name="T57" fmla="*/ 3 h 237"/>
                  <a:gd name="T58" fmla="*/ 2 w 56"/>
                  <a:gd name="T59" fmla="*/ 3 h 237"/>
                  <a:gd name="T60" fmla="*/ 2 w 56"/>
                  <a:gd name="T61" fmla="*/ 2 h 237"/>
                  <a:gd name="T62" fmla="*/ 2 w 56"/>
                  <a:gd name="T63" fmla="*/ 2 h 237"/>
                  <a:gd name="T64" fmla="*/ 2 w 56"/>
                  <a:gd name="T65" fmla="*/ 1 h 237"/>
                  <a:gd name="T66" fmla="*/ 1 w 56"/>
                  <a:gd name="T67" fmla="*/ 1 h 237"/>
                  <a:gd name="T68" fmla="*/ 1 w 56"/>
                  <a:gd name="T69" fmla="*/ 1 h 237"/>
                  <a:gd name="T70" fmla="*/ 1 w 56"/>
                  <a:gd name="T71" fmla="*/ 0 h 237"/>
                  <a:gd name="T72" fmla="*/ 0 w 56"/>
                  <a:gd name="T73" fmla="*/ 0 h 237"/>
                  <a:gd name="T74" fmla="*/ 0 w 56"/>
                  <a:gd name="T75" fmla="*/ 0 h 237"/>
                  <a:gd name="T76" fmla="*/ 0 w 56"/>
                  <a:gd name="T77" fmla="*/ 0 h 237"/>
                  <a:gd name="T78" fmla="*/ 0 w 56"/>
                  <a:gd name="T79" fmla="*/ 0 h 237"/>
                  <a:gd name="T80" fmla="*/ 0 w 56"/>
                  <a:gd name="T81" fmla="*/ 0 h 237"/>
                  <a:gd name="T82" fmla="*/ 0 w 56"/>
                  <a:gd name="T83" fmla="*/ 0 h 2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"/>
                  <a:gd name="T127" fmla="*/ 0 h 237"/>
                  <a:gd name="T128" fmla="*/ 56 w 56"/>
                  <a:gd name="T129" fmla="*/ 237 h 23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" h="237">
                    <a:moveTo>
                      <a:pt x="0" y="0"/>
                    </a:moveTo>
                    <a:lnTo>
                      <a:pt x="8" y="6"/>
                    </a:lnTo>
                    <a:lnTo>
                      <a:pt x="15" y="14"/>
                    </a:lnTo>
                    <a:lnTo>
                      <a:pt x="22" y="21"/>
                    </a:lnTo>
                    <a:lnTo>
                      <a:pt x="28" y="28"/>
                    </a:lnTo>
                    <a:lnTo>
                      <a:pt x="34" y="36"/>
                    </a:lnTo>
                    <a:lnTo>
                      <a:pt x="39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7" y="81"/>
                    </a:lnTo>
                    <a:lnTo>
                      <a:pt x="44" y="100"/>
                    </a:lnTo>
                    <a:lnTo>
                      <a:pt x="38" y="120"/>
                    </a:lnTo>
                    <a:lnTo>
                      <a:pt x="32" y="138"/>
                    </a:lnTo>
                    <a:lnTo>
                      <a:pt x="28" y="163"/>
                    </a:lnTo>
                    <a:lnTo>
                      <a:pt x="29" y="188"/>
                    </a:lnTo>
                    <a:lnTo>
                      <a:pt x="33" y="214"/>
                    </a:lnTo>
                    <a:lnTo>
                      <a:pt x="41" y="237"/>
                    </a:lnTo>
                    <a:lnTo>
                      <a:pt x="41" y="236"/>
                    </a:lnTo>
                    <a:lnTo>
                      <a:pt x="36" y="219"/>
                    </a:lnTo>
                    <a:lnTo>
                      <a:pt x="32" y="202"/>
                    </a:lnTo>
                    <a:lnTo>
                      <a:pt x="31" y="184"/>
                    </a:lnTo>
                    <a:lnTo>
                      <a:pt x="30" y="165"/>
                    </a:lnTo>
                    <a:lnTo>
                      <a:pt x="33" y="143"/>
                    </a:lnTo>
                    <a:lnTo>
                      <a:pt x="39" y="123"/>
                    </a:lnTo>
                    <a:lnTo>
                      <a:pt x="46" y="104"/>
                    </a:lnTo>
                    <a:lnTo>
                      <a:pt x="53" y="83"/>
                    </a:lnTo>
                    <a:lnTo>
                      <a:pt x="56" y="68"/>
                    </a:lnTo>
                    <a:lnTo>
                      <a:pt x="55" y="54"/>
                    </a:lnTo>
                    <a:lnTo>
                      <a:pt x="51" y="43"/>
                    </a:lnTo>
                    <a:lnTo>
                      <a:pt x="44" y="32"/>
                    </a:lnTo>
                    <a:lnTo>
                      <a:pt x="36" y="23"/>
                    </a:lnTo>
                    <a:lnTo>
                      <a:pt x="24" y="15"/>
                    </a:lnTo>
                    <a:lnTo>
                      <a:pt x="13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4" name="Freeform 177"/>
              <p:cNvSpPr>
                <a:spLocks/>
              </p:cNvSpPr>
              <p:nvPr/>
            </p:nvSpPr>
            <p:spPr bwMode="auto">
              <a:xfrm>
                <a:off x="5501" y="1242"/>
                <a:ext cx="7" cy="4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0 w 36"/>
                  <a:gd name="T5" fmla="*/ 0 h 23"/>
                  <a:gd name="T6" fmla="*/ 0 w 36"/>
                  <a:gd name="T7" fmla="*/ 0 h 23"/>
                  <a:gd name="T8" fmla="*/ 0 w 36"/>
                  <a:gd name="T9" fmla="*/ 0 h 23"/>
                  <a:gd name="T10" fmla="*/ 0 w 36"/>
                  <a:gd name="T11" fmla="*/ 0 h 23"/>
                  <a:gd name="T12" fmla="*/ 0 w 36"/>
                  <a:gd name="T13" fmla="*/ 1 h 23"/>
                  <a:gd name="T14" fmla="*/ 0 w 36"/>
                  <a:gd name="T15" fmla="*/ 1 h 23"/>
                  <a:gd name="T16" fmla="*/ 0 w 36"/>
                  <a:gd name="T17" fmla="*/ 1 h 23"/>
                  <a:gd name="T18" fmla="*/ 0 w 36"/>
                  <a:gd name="T19" fmla="*/ 1 h 23"/>
                  <a:gd name="T20" fmla="*/ 1 w 36"/>
                  <a:gd name="T21" fmla="*/ 1 h 23"/>
                  <a:gd name="T22" fmla="*/ 1 w 36"/>
                  <a:gd name="T23" fmla="*/ 1 h 23"/>
                  <a:gd name="T24" fmla="*/ 1 w 36"/>
                  <a:gd name="T25" fmla="*/ 1 h 23"/>
                  <a:gd name="T26" fmla="*/ 1 w 36"/>
                  <a:gd name="T27" fmla="*/ 1 h 23"/>
                  <a:gd name="T28" fmla="*/ 1 w 36"/>
                  <a:gd name="T29" fmla="*/ 1 h 23"/>
                  <a:gd name="T30" fmla="*/ 1 w 36"/>
                  <a:gd name="T31" fmla="*/ 1 h 23"/>
                  <a:gd name="T32" fmla="*/ 1 w 36"/>
                  <a:gd name="T33" fmla="*/ 1 h 23"/>
                  <a:gd name="T34" fmla="*/ 1 w 36"/>
                  <a:gd name="T35" fmla="*/ 1 h 23"/>
                  <a:gd name="T36" fmla="*/ 1 w 36"/>
                  <a:gd name="T37" fmla="*/ 1 h 23"/>
                  <a:gd name="T38" fmla="*/ 1 w 36"/>
                  <a:gd name="T39" fmla="*/ 1 h 23"/>
                  <a:gd name="T40" fmla="*/ 1 w 36"/>
                  <a:gd name="T41" fmla="*/ 1 h 23"/>
                  <a:gd name="T42" fmla="*/ 1 w 36"/>
                  <a:gd name="T43" fmla="*/ 0 h 23"/>
                  <a:gd name="T44" fmla="*/ 1 w 36"/>
                  <a:gd name="T45" fmla="*/ 0 h 23"/>
                  <a:gd name="T46" fmla="*/ 1 w 36"/>
                  <a:gd name="T47" fmla="*/ 0 h 23"/>
                  <a:gd name="T48" fmla="*/ 1 w 36"/>
                  <a:gd name="T49" fmla="*/ 0 h 23"/>
                  <a:gd name="T50" fmla="*/ 1 w 36"/>
                  <a:gd name="T51" fmla="*/ 0 h 23"/>
                  <a:gd name="T52" fmla="*/ 1 w 36"/>
                  <a:gd name="T53" fmla="*/ 0 h 23"/>
                  <a:gd name="T54" fmla="*/ 0 w 36"/>
                  <a:gd name="T55" fmla="*/ 0 h 23"/>
                  <a:gd name="T56" fmla="*/ 0 w 36"/>
                  <a:gd name="T57" fmla="*/ 0 h 23"/>
                  <a:gd name="T58" fmla="*/ 0 w 36"/>
                  <a:gd name="T59" fmla="*/ 0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0 h 23"/>
                  <a:gd name="T68" fmla="*/ 0 w 36"/>
                  <a:gd name="T69" fmla="*/ 0 h 23"/>
                  <a:gd name="T70" fmla="*/ 0 w 36"/>
                  <a:gd name="T71" fmla="*/ 0 h 23"/>
                  <a:gd name="T72" fmla="*/ 0 w 36"/>
                  <a:gd name="T73" fmla="*/ 0 h 23"/>
                  <a:gd name="T74" fmla="*/ 0 w 36"/>
                  <a:gd name="T75" fmla="*/ 0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23"/>
                  <a:gd name="T116" fmla="*/ 36 w 36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23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5" y="21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5" name="Freeform 178"/>
              <p:cNvSpPr>
                <a:spLocks/>
              </p:cNvSpPr>
              <p:nvPr/>
            </p:nvSpPr>
            <p:spPr bwMode="auto">
              <a:xfrm>
                <a:off x="5520" y="1248"/>
                <a:ext cx="19" cy="5"/>
              </a:xfrm>
              <a:custGeom>
                <a:avLst/>
                <a:gdLst>
                  <a:gd name="T0" fmla="*/ 0 w 94"/>
                  <a:gd name="T1" fmla="*/ 0 h 25"/>
                  <a:gd name="T2" fmla="*/ 0 w 94"/>
                  <a:gd name="T3" fmla="*/ 0 h 25"/>
                  <a:gd name="T4" fmla="*/ 0 w 94"/>
                  <a:gd name="T5" fmla="*/ 0 h 25"/>
                  <a:gd name="T6" fmla="*/ 0 w 94"/>
                  <a:gd name="T7" fmla="*/ 1 h 25"/>
                  <a:gd name="T8" fmla="*/ 0 w 94"/>
                  <a:gd name="T9" fmla="*/ 1 h 25"/>
                  <a:gd name="T10" fmla="*/ 1 w 94"/>
                  <a:gd name="T11" fmla="*/ 1 h 25"/>
                  <a:gd name="T12" fmla="*/ 1 w 94"/>
                  <a:gd name="T13" fmla="*/ 1 h 25"/>
                  <a:gd name="T14" fmla="*/ 1 w 94"/>
                  <a:gd name="T15" fmla="*/ 1 h 25"/>
                  <a:gd name="T16" fmla="*/ 1 w 94"/>
                  <a:gd name="T17" fmla="*/ 1 h 25"/>
                  <a:gd name="T18" fmla="*/ 2 w 94"/>
                  <a:gd name="T19" fmla="*/ 1 h 25"/>
                  <a:gd name="T20" fmla="*/ 2 w 94"/>
                  <a:gd name="T21" fmla="*/ 1 h 25"/>
                  <a:gd name="T22" fmla="*/ 2 w 94"/>
                  <a:gd name="T23" fmla="*/ 1 h 25"/>
                  <a:gd name="T24" fmla="*/ 3 w 94"/>
                  <a:gd name="T25" fmla="*/ 1 h 25"/>
                  <a:gd name="T26" fmla="*/ 3 w 94"/>
                  <a:gd name="T27" fmla="*/ 1 h 25"/>
                  <a:gd name="T28" fmla="*/ 3 w 94"/>
                  <a:gd name="T29" fmla="*/ 1 h 25"/>
                  <a:gd name="T30" fmla="*/ 3 w 94"/>
                  <a:gd name="T31" fmla="*/ 1 h 25"/>
                  <a:gd name="T32" fmla="*/ 4 w 94"/>
                  <a:gd name="T33" fmla="*/ 1 h 25"/>
                  <a:gd name="T34" fmla="*/ 4 w 94"/>
                  <a:gd name="T35" fmla="*/ 1 h 25"/>
                  <a:gd name="T36" fmla="*/ 4 w 94"/>
                  <a:gd name="T37" fmla="*/ 1 h 25"/>
                  <a:gd name="T38" fmla="*/ 4 w 94"/>
                  <a:gd name="T39" fmla="*/ 1 h 25"/>
                  <a:gd name="T40" fmla="*/ 4 w 94"/>
                  <a:gd name="T41" fmla="*/ 1 h 25"/>
                  <a:gd name="T42" fmla="*/ 3 w 94"/>
                  <a:gd name="T43" fmla="*/ 1 h 25"/>
                  <a:gd name="T44" fmla="*/ 3 w 94"/>
                  <a:gd name="T45" fmla="*/ 1 h 25"/>
                  <a:gd name="T46" fmla="*/ 3 w 94"/>
                  <a:gd name="T47" fmla="*/ 1 h 25"/>
                  <a:gd name="T48" fmla="*/ 3 w 94"/>
                  <a:gd name="T49" fmla="*/ 1 h 25"/>
                  <a:gd name="T50" fmla="*/ 2 w 94"/>
                  <a:gd name="T51" fmla="*/ 1 h 25"/>
                  <a:gd name="T52" fmla="*/ 2 w 94"/>
                  <a:gd name="T53" fmla="*/ 1 h 25"/>
                  <a:gd name="T54" fmla="*/ 2 w 94"/>
                  <a:gd name="T55" fmla="*/ 1 h 25"/>
                  <a:gd name="T56" fmla="*/ 2 w 94"/>
                  <a:gd name="T57" fmla="*/ 0 h 25"/>
                  <a:gd name="T58" fmla="*/ 1 w 94"/>
                  <a:gd name="T59" fmla="*/ 0 h 25"/>
                  <a:gd name="T60" fmla="*/ 1 w 94"/>
                  <a:gd name="T61" fmla="*/ 0 h 25"/>
                  <a:gd name="T62" fmla="*/ 1 w 94"/>
                  <a:gd name="T63" fmla="*/ 0 h 25"/>
                  <a:gd name="T64" fmla="*/ 1 w 94"/>
                  <a:gd name="T65" fmla="*/ 0 h 25"/>
                  <a:gd name="T66" fmla="*/ 1 w 94"/>
                  <a:gd name="T67" fmla="*/ 0 h 25"/>
                  <a:gd name="T68" fmla="*/ 0 w 94"/>
                  <a:gd name="T69" fmla="*/ 0 h 25"/>
                  <a:gd name="T70" fmla="*/ 0 w 94"/>
                  <a:gd name="T71" fmla="*/ 0 h 25"/>
                  <a:gd name="T72" fmla="*/ 0 w 94"/>
                  <a:gd name="T73" fmla="*/ 0 h 25"/>
                  <a:gd name="T74" fmla="*/ 0 w 94"/>
                  <a:gd name="T75" fmla="*/ 0 h 25"/>
                  <a:gd name="T76" fmla="*/ 0 w 94"/>
                  <a:gd name="T77" fmla="*/ 0 h 25"/>
                  <a:gd name="T78" fmla="*/ 0 w 94"/>
                  <a:gd name="T79" fmla="*/ 0 h 25"/>
                  <a:gd name="T80" fmla="*/ 0 w 94"/>
                  <a:gd name="T81" fmla="*/ 0 h 25"/>
                  <a:gd name="T82" fmla="*/ 0 w 94"/>
                  <a:gd name="T83" fmla="*/ 0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4"/>
                  <a:gd name="T127" fmla="*/ 0 h 25"/>
                  <a:gd name="T128" fmla="*/ 94 w 94"/>
                  <a:gd name="T129" fmla="*/ 25 h 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4" h="25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7" y="19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8" y="25"/>
                    </a:lnTo>
                    <a:lnTo>
                      <a:pt x="46" y="25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71" y="24"/>
                    </a:lnTo>
                    <a:lnTo>
                      <a:pt x="79" y="22"/>
                    </a:lnTo>
                    <a:lnTo>
                      <a:pt x="86" y="20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3" y="16"/>
                    </a:lnTo>
                    <a:lnTo>
                      <a:pt x="86" y="17"/>
                    </a:lnTo>
                    <a:lnTo>
                      <a:pt x="79" y="18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58" y="16"/>
                    </a:lnTo>
                    <a:lnTo>
                      <a:pt x="52" y="14"/>
                    </a:lnTo>
                    <a:lnTo>
                      <a:pt x="45" y="13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6" name="Freeform 179"/>
              <p:cNvSpPr>
                <a:spLocks/>
              </p:cNvSpPr>
              <p:nvPr/>
            </p:nvSpPr>
            <p:spPr bwMode="auto">
              <a:xfrm>
                <a:off x="5518" y="1237"/>
                <a:ext cx="28" cy="11"/>
              </a:xfrm>
              <a:custGeom>
                <a:avLst/>
                <a:gdLst>
                  <a:gd name="T0" fmla="*/ 0 w 142"/>
                  <a:gd name="T1" fmla="*/ 0 h 57"/>
                  <a:gd name="T2" fmla="*/ 0 w 142"/>
                  <a:gd name="T3" fmla="*/ 0 h 57"/>
                  <a:gd name="T4" fmla="*/ 0 w 142"/>
                  <a:gd name="T5" fmla="*/ 0 h 57"/>
                  <a:gd name="T6" fmla="*/ 0 w 142"/>
                  <a:gd name="T7" fmla="*/ 0 h 57"/>
                  <a:gd name="T8" fmla="*/ 0 w 142"/>
                  <a:gd name="T9" fmla="*/ 0 h 57"/>
                  <a:gd name="T10" fmla="*/ 0 w 142"/>
                  <a:gd name="T11" fmla="*/ 0 h 57"/>
                  <a:gd name="T12" fmla="*/ 0 w 142"/>
                  <a:gd name="T13" fmla="*/ 0 h 57"/>
                  <a:gd name="T14" fmla="*/ 0 w 142"/>
                  <a:gd name="T15" fmla="*/ 0 h 57"/>
                  <a:gd name="T16" fmla="*/ 0 w 142"/>
                  <a:gd name="T17" fmla="*/ 0 h 57"/>
                  <a:gd name="T18" fmla="*/ 0 w 142"/>
                  <a:gd name="T19" fmla="*/ 1 h 57"/>
                  <a:gd name="T20" fmla="*/ 1 w 142"/>
                  <a:gd name="T21" fmla="*/ 1 h 57"/>
                  <a:gd name="T22" fmla="*/ 1 w 142"/>
                  <a:gd name="T23" fmla="*/ 1 h 57"/>
                  <a:gd name="T24" fmla="*/ 1 w 142"/>
                  <a:gd name="T25" fmla="*/ 1 h 57"/>
                  <a:gd name="T26" fmla="*/ 2 w 142"/>
                  <a:gd name="T27" fmla="*/ 1 h 57"/>
                  <a:gd name="T28" fmla="*/ 2 w 142"/>
                  <a:gd name="T29" fmla="*/ 1 h 57"/>
                  <a:gd name="T30" fmla="*/ 2 w 142"/>
                  <a:gd name="T31" fmla="*/ 1 h 57"/>
                  <a:gd name="T32" fmla="*/ 3 w 142"/>
                  <a:gd name="T33" fmla="*/ 1 h 57"/>
                  <a:gd name="T34" fmla="*/ 3 w 142"/>
                  <a:gd name="T35" fmla="*/ 1 h 57"/>
                  <a:gd name="T36" fmla="*/ 3 w 142"/>
                  <a:gd name="T37" fmla="*/ 1 h 57"/>
                  <a:gd name="T38" fmla="*/ 4 w 142"/>
                  <a:gd name="T39" fmla="*/ 1 h 57"/>
                  <a:gd name="T40" fmla="*/ 4 w 142"/>
                  <a:gd name="T41" fmla="*/ 1 h 57"/>
                  <a:gd name="T42" fmla="*/ 4 w 142"/>
                  <a:gd name="T43" fmla="*/ 2 h 57"/>
                  <a:gd name="T44" fmla="*/ 5 w 142"/>
                  <a:gd name="T45" fmla="*/ 2 h 57"/>
                  <a:gd name="T46" fmla="*/ 5 w 142"/>
                  <a:gd name="T47" fmla="*/ 2 h 57"/>
                  <a:gd name="T48" fmla="*/ 6 w 142"/>
                  <a:gd name="T49" fmla="*/ 2 h 57"/>
                  <a:gd name="T50" fmla="*/ 6 w 142"/>
                  <a:gd name="T51" fmla="*/ 2 h 57"/>
                  <a:gd name="T52" fmla="*/ 6 w 142"/>
                  <a:gd name="T53" fmla="*/ 2 h 57"/>
                  <a:gd name="T54" fmla="*/ 6 w 142"/>
                  <a:gd name="T55" fmla="*/ 2 h 57"/>
                  <a:gd name="T56" fmla="*/ 6 w 142"/>
                  <a:gd name="T57" fmla="*/ 2 h 57"/>
                  <a:gd name="T58" fmla="*/ 5 w 142"/>
                  <a:gd name="T59" fmla="*/ 2 h 57"/>
                  <a:gd name="T60" fmla="*/ 5 w 142"/>
                  <a:gd name="T61" fmla="*/ 2 h 57"/>
                  <a:gd name="T62" fmla="*/ 5 w 142"/>
                  <a:gd name="T63" fmla="*/ 2 h 57"/>
                  <a:gd name="T64" fmla="*/ 5 w 142"/>
                  <a:gd name="T65" fmla="*/ 1 h 57"/>
                  <a:gd name="T66" fmla="*/ 5 w 142"/>
                  <a:gd name="T67" fmla="*/ 1 h 57"/>
                  <a:gd name="T68" fmla="*/ 5 w 142"/>
                  <a:gd name="T69" fmla="*/ 1 h 57"/>
                  <a:gd name="T70" fmla="*/ 4 w 142"/>
                  <a:gd name="T71" fmla="*/ 1 h 57"/>
                  <a:gd name="T72" fmla="*/ 4 w 142"/>
                  <a:gd name="T73" fmla="*/ 1 h 57"/>
                  <a:gd name="T74" fmla="*/ 4 w 142"/>
                  <a:gd name="T75" fmla="*/ 1 h 57"/>
                  <a:gd name="T76" fmla="*/ 4 w 142"/>
                  <a:gd name="T77" fmla="*/ 0 h 57"/>
                  <a:gd name="T78" fmla="*/ 4 w 142"/>
                  <a:gd name="T79" fmla="*/ 0 h 57"/>
                  <a:gd name="T80" fmla="*/ 3 w 142"/>
                  <a:gd name="T81" fmla="*/ 0 h 57"/>
                  <a:gd name="T82" fmla="*/ 3 w 142"/>
                  <a:gd name="T83" fmla="*/ 0 h 57"/>
                  <a:gd name="T84" fmla="*/ 3 w 142"/>
                  <a:gd name="T85" fmla="*/ 0 h 57"/>
                  <a:gd name="T86" fmla="*/ 3 w 142"/>
                  <a:gd name="T87" fmla="*/ 0 h 57"/>
                  <a:gd name="T88" fmla="*/ 2 w 142"/>
                  <a:gd name="T89" fmla="*/ 0 h 57"/>
                  <a:gd name="T90" fmla="*/ 2 w 142"/>
                  <a:gd name="T91" fmla="*/ 0 h 57"/>
                  <a:gd name="T92" fmla="*/ 2 w 142"/>
                  <a:gd name="T93" fmla="*/ 0 h 57"/>
                  <a:gd name="T94" fmla="*/ 1 w 142"/>
                  <a:gd name="T95" fmla="*/ 0 h 57"/>
                  <a:gd name="T96" fmla="*/ 1 w 142"/>
                  <a:gd name="T97" fmla="*/ 0 h 57"/>
                  <a:gd name="T98" fmla="*/ 1 w 142"/>
                  <a:gd name="T99" fmla="*/ 0 h 57"/>
                  <a:gd name="T100" fmla="*/ 0 w 142"/>
                  <a:gd name="T101" fmla="*/ 0 h 57"/>
                  <a:gd name="T102" fmla="*/ 0 w 142"/>
                  <a:gd name="T103" fmla="*/ 0 h 57"/>
                  <a:gd name="T104" fmla="*/ 0 w 142"/>
                  <a:gd name="T105" fmla="*/ 0 h 57"/>
                  <a:gd name="T106" fmla="*/ 0 w 142"/>
                  <a:gd name="T107" fmla="*/ 0 h 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"/>
                  <a:gd name="T163" fmla="*/ 0 h 57"/>
                  <a:gd name="T164" fmla="*/ 142 w 142"/>
                  <a:gd name="T165" fmla="*/ 57 h 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" h="57">
                    <a:moveTo>
                      <a:pt x="0" y="8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9" y="13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35" y="19"/>
                    </a:lnTo>
                    <a:lnTo>
                      <a:pt x="43" y="21"/>
                    </a:lnTo>
                    <a:lnTo>
                      <a:pt x="51" y="22"/>
                    </a:lnTo>
                    <a:lnTo>
                      <a:pt x="59" y="23"/>
                    </a:lnTo>
                    <a:lnTo>
                      <a:pt x="67" y="24"/>
                    </a:lnTo>
                    <a:lnTo>
                      <a:pt x="78" y="26"/>
                    </a:lnTo>
                    <a:lnTo>
                      <a:pt x="88" y="28"/>
                    </a:lnTo>
                    <a:lnTo>
                      <a:pt x="97" y="32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23" y="46"/>
                    </a:lnTo>
                    <a:lnTo>
                      <a:pt x="131" y="52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2" y="54"/>
                    </a:lnTo>
                    <a:lnTo>
                      <a:pt x="138" y="49"/>
                    </a:lnTo>
                    <a:lnTo>
                      <a:pt x="133" y="45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6" y="25"/>
                    </a:lnTo>
                    <a:lnTo>
                      <a:pt x="111" y="21"/>
                    </a:lnTo>
                    <a:lnTo>
                      <a:pt x="106" y="16"/>
                    </a:lnTo>
                    <a:lnTo>
                      <a:pt x="101" y="13"/>
                    </a:lnTo>
                    <a:lnTo>
                      <a:pt x="96" y="10"/>
                    </a:lnTo>
                    <a:lnTo>
                      <a:pt x="90" y="8"/>
                    </a:lnTo>
                    <a:lnTo>
                      <a:pt x="84" y="6"/>
                    </a:lnTo>
                    <a:lnTo>
                      <a:pt x="78" y="5"/>
                    </a:lnTo>
                    <a:lnTo>
                      <a:pt x="72" y="4"/>
                    </a:lnTo>
                    <a:lnTo>
                      <a:pt x="65" y="3"/>
                    </a:lnTo>
                    <a:lnTo>
                      <a:pt x="59" y="2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7" y="1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7" name="Freeform 180"/>
              <p:cNvSpPr>
                <a:spLocks/>
              </p:cNvSpPr>
              <p:nvPr/>
            </p:nvSpPr>
            <p:spPr bwMode="auto">
              <a:xfrm>
                <a:off x="5483" y="1245"/>
                <a:ext cx="20" cy="22"/>
              </a:xfrm>
              <a:custGeom>
                <a:avLst/>
                <a:gdLst>
                  <a:gd name="T0" fmla="*/ 4 w 100"/>
                  <a:gd name="T1" fmla="*/ 3 h 113"/>
                  <a:gd name="T2" fmla="*/ 4 w 100"/>
                  <a:gd name="T3" fmla="*/ 2 h 113"/>
                  <a:gd name="T4" fmla="*/ 4 w 100"/>
                  <a:gd name="T5" fmla="*/ 2 h 113"/>
                  <a:gd name="T6" fmla="*/ 4 w 100"/>
                  <a:gd name="T7" fmla="*/ 1 h 113"/>
                  <a:gd name="T8" fmla="*/ 3 w 100"/>
                  <a:gd name="T9" fmla="*/ 1 h 113"/>
                  <a:gd name="T10" fmla="*/ 3 w 100"/>
                  <a:gd name="T11" fmla="*/ 1 h 113"/>
                  <a:gd name="T12" fmla="*/ 3 w 100"/>
                  <a:gd name="T13" fmla="*/ 0 h 113"/>
                  <a:gd name="T14" fmla="*/ 3 w 100"/>
                  <a:gd name="T15" fmla="*/ 0 h 113"/>
                  <a:gd name="T16" fmla="*/ 2 w 100"/>
                  <a:gd name="T17" fmla="*/ 0 h 113"/>
                  <a:gd name="T18" fmla="*/ 2 w 100"/>
                  <a:gd name="T19" fmla="*/ 0 h 113"/>
                  <a:gd name="T20" fmla="*/ 1 w 100"/>
                  <a:gd name="T21" fmla="*/ 0 h 113"/>
                  <a:gd name="T22" fmla="*/ 1 w 100"/>
                  <a:gd name="T23" fmla="*/ 0 h 113"/>
                  <a:gd name="T24" fmla="*/ 1 w 100"/>
                  <a:gd name="T25" fmla="*/ 0 h 113"/>
                  <a:gd name="T26" fmla="*/ 1 w 100"/>
                  <a:gd name="T27" fmla="*/ 1 h 113"/>
                  <a:gd name="T28" fmla="*/ 0 w 100"/>
                  <a:gd name="T29" fmla="*/ 1 h 113"/>
                  <a:gd name="T30" fmla="*/ 0 w 100"/>
                  <a:gd name="T31" fmla="*/ 1 h 113"/>
                  <a:gd name="T32" fmla="*/ 0 w 100"/>
                  <a:gd name="T33" fmla="*/ 1 h 113"/>
                  <a:gd name="T34" fmla="*/ 0 w 100"/>
                  <a:gd name="T35" fmla="*/ 2 h 113"/>
                  <a:gd name="T36" fmla="*/ 0 w 100"/>
                  <a:gd name="T37" fmla="*/ 3 h 113"/>
                  <a:gd name="T38" fmla="*/ 0 w 100"/>
                  <a:gd name="T39" fmla="*/ 3 h 113"/>
                  <a:gd name="T40" fmla="*/ 1 w 100"/>
                  <a:gd name="T41" fmla="*/ 4 h 113"/>
                  <a:gd name="T42" fmla="*/ 2 w 100"/>
                  <a:gd name="T43" fmla="*/ 4 h 113"/>
                  <a:gd name="T44" fmla="*/ 2 w 100"/>
                  <a:gd name="T45" fmla="*/ 4 h 113"/>
                  <a:gd name="T46" fmla="*/ 3 w 100"/>
                  <a:gd name="T47" fmla="*/ 4 h 113"/>
                  <a:gd name="T48" fmla="*/ 3 w 100"/>
                  <a:gd name="T49" fmla="*/ 4 h 113"/>
                  <a:gd name="T50" fmla="*/ 3 w 100"/>
                  <a:gd name="T51" fmla="*/ 4 h 113"/>
                  <a:gd name="T52" fmla="*/ 3 w 100"/>
                  <a:gd name="T53" fmla="*/ 4 h 113"/>
                  <a:gd name="T54" fmla="*/ 3 w 100"/>
                  <a:gd name="T55" fmla="*/ 4 h 113"/>
                  <a:gd name="T56" fmla="*/ 3 w 100"/>
                  <a:gd name="T57" fmla="*/ 4 h 113"/>
                  <a:gd name="T58" fmla="*/ 3 w 100"/>
                  <a:gd name="T59" fmla="*/ 4 h 113"/>
                  <a:gd name="T60" fmla="*/ 2 w 100"/>
                  <a:gd name="T61" fmla="*/ 4 h 113"/>
                  <a:gd name="T62" fmla="*/ 2 w 100"/>
                  <a:gd name="T63" fmla="*/ 4 h 113"/>
                  <a:gd name="T64" fmla="*/ 1 w 100"/>
                  <a:gd name="T65" fmla="*/ 4 h 113"/>
                  <a:gd name="T66" fmla="*/ 1 w 100"/>
                  <a:gd name="T67" fmla="*/ 3 h 113"/>
                  <a:gd name="T68" fmla="*/ 1 w 100"/>
                  <a:gd name="T69" fmla="*/ 3 h 113"/>
                  <a:gd name="T70" fmla="*/ 0 w 100"/>
                  <a:gd name="T71" fmla="*/ 2 h 113"/>
                  <a:gd name="T72" fmla="*/ 0 w 100"/>
                  <a:gd name="T73" fmla="*/ 2 h 113"/>
                  <a:gd name="T74" fmla="*/ 0 w 100"/>
                  <a:gd name="T75" fmla="*/ 1 h 113"/>
                  <a:gd name="T76" fmla="*/ 1 w 100"/>
                  <a:gd name="T77" fmla="*/ 1 h 113"/>
                  <a:gd name="T78" fmla="*/ 1 w 100"/>
                  <a:gd name="T79" fmla="*/ 1 h 113"/>
                  <a:gd name="T80" fmla="*/ 1 w 100"/>
                  <a:gd name="T81" fmla="*/ 0 h 113"/>
                  <a:gd name="T82" fmla="*/ 2 w 100"/>
                  <a:gd name="T83" fmla="*/ 0 h 113"/>
                  <a:gd name="T84" fmla="*/ 2 w 100"/>
                  <a:gd name="T85" fmla="*/ 0 h 113"/>
                  <a:gd name="T86" fmla="*/ 3 w 100"/>
                  <a:gd name="T87" fmla="*/ 0 h 113"/>
                  <a:gd name="T88" fmla="*/ 3 w 100"/>
                  <a:gd name="T89" fmla="*/ 1 h 113"/>
                  <a:gd name="T90" fmla="*/ 3 w 100"/>
                  <a:gd name="T91" fmla="*/ 1 h 113"/>
                  <a:gd name="T92" fmla="*/ 4 w 100"/>
                  <a:gd name="T93" fmla="*/ 2 h 113"/>
                  <a:gd name="T94" fmla="*/ 4 w 100"/>
                  <a:gd name="T95" fmla="*/ 2 h 113"/>
                  <a:gd name="T96" fmla="*/ 4 w 100"/>
                  <a:gd name="T97" fmla="*/ 3 h 113"/>
                  <a:gd name="T98" fmla="*/ 4 w 100"/>
                  <a:gd name="T99" fmla="*/ 3 h 113"/>
                  <a:gd name="T100" fmla="*/ 4 w 100"/>
                  <a:gd name="T101" fmla="*/ 3 h 113"/>
                  <a:gd name="T102" fmla="*/ 4 w 100"/>
                  <a:gd name="T103" fmla="*/ 3 h 113"/>
                  <a:gd name="T104" fmla="*/ 4 w 100"/>
                  <a:gd name="T105" fmla="*/ 3 h 113"/>
                  <a:gd name="T106" fmla="*/ 4 w 100"/>
                  <a:gd name="T107" fmla="*/ 3 h 1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0"/>
                  <a:gd name="T163" fmla="*/ 0 h 113"/>
                  <a:gd name="T164" fmla="*/ 100 w 100"/>
                  <a:gd name="T165" fmla="*/ 113 h 1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0" h="113">
                    <a:moveTo>
                      <a:pt x="100" y="65"/>
                    </a:moveTo>
                    <a:lnTo>
                      <a:pt x="98" y="54"/>
                    </a:lnTo>
                    <a:lnTo>
                      <a:pt x="96" y="43"/>
                    </a:lnTo>
                    <a:lnTo>
                      <a:pt x="92" y="34"/>
                    </a:lnTo>
                    <a:lnTo>
                      <a:pt x="87" y="25"/>
                    </a:lnTo>
                    <a:lnTo>
                      <a:pt x="81" y="16"/>
                    </a:lnTo>
                    <a:lnTo>
                      <a:pt x="73" y="10"/>
                    </a:lnTo>
                    <a:lnTo>
                      <a:pt x="64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6" y="27"/>
                    </a:lnTo>
                    <a:lnTo>
                      <a:pt x="3" y="34"/>
                    </a:lnTo>
                    <a:lnTo>
                      <a:pt x="0" y="50"/>
                    </a:lnTo>
                    <a:lnTo>
                      <a:pt x="3" y="67"/>
                    </a:lnTo>
                    <a:lnTo>
                      <a:pt x="12" y="84"/>
                    </a:lnTo>
                    <a:lnTo>
                      <a:pt x="24" y="98"/>
                    </a:lnTo>
                    <a:lnTo>
                      <a:pt x="39" y="108"/>
                    </a:lnTo>
                    <a:lnTo>
                      <a:pt x="55" y="113"/>
                    </a:lnTo>
                    <a:lnTo>
                      <a:pt x="72" y="112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6" y="102"/>
                    </a:lnTo>
                    <a:lnTo>
                      <a:pt x="73" y="106"/>
                    </a:lnTo>
                    <a:lnTo>
                      <a:pt x="60" y="105"/>
                    </a:lnTo>
                    <a:lnTo>
                      <a:pt x="46" y="100"/>
                    </a:lnTo>
                    <a:lnTo>
                      <a:pt x="35" y="91"/>
                    </a:lnTo>
                    <a:lnTo>
                      <a:pt x="25" y="80"/>
                    </a:lnTo>
                    <a:lnTo>
                      <a:pt x="17" y="67"/>
                    </a:lnTo>
                    <a:lnTo>
                      <a:pt x="12" y="55"/>
                    </a:lnTo>
                    <a:lnTo>
                      <a:pt x="9" y="43"/>
                    </a:lnTo>
                    <a:lnTo>
                      <a:pt x="12" y="31"/>
                    </a:lnTo>
                    <a:lnTo>
                      <a:pt x="17" y="20"/>
                    </a:lnTo>
                    <a:lnTo>
                      <a:pt x="24" y="13"/>
                    </a:lnTo>
                    <a:lnTo>
                      <a:pt x="34" y="8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7" y="10"/>
                    </a:lnTo>
                    <a:lnTo>
                      <a:pt x="77" y="16"/>
                    </a:lnTo>
                    <a:lnTo>
                      <a:pt x="86" y="27"/>
                    </a:lnTo>
                    <a:lnTo>
                      <a:pt x="93" y="39"/>
                    </a:lnTo>
                    <a:lnTo>
                      <a:pt x="97" y="52"/>
                    </a:lnTo>
                    <a:lnTo>
                      <a:pt x="99" y="66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8" name="Freeform 181"/>
              <p:cNvSpPr>
                <a:spLocks/>
              </p:cNvSpPr>
              <p:nvPr/>
            </p:nvSpPr>
            <p:spPr bwMode="auto">
              <a:xfrm>
                <a:off x="5503" y="1256"/>
                <a:ext cx="9" cy="7"/>
              </a:xfrm>
              <a:custGeom>
                <a:avLst/>
                <a:gdLst>
                  <a:gd name="T0" fmla="*/ 0 w 43"/>
                  <a:gd name="T1" fmla="*/ 1 h 35"/>
                  <a:gd name="T2" fmla="*/ 0 w 43"/>
                  <a:gd name="T3" fmla="*/ 0 h 35"/>
                  <a:gd name="T4" fmla="*/ 1 w 43"/>
                  <a:gd name="T5" fmla="*/ 0 h 35"/>
                  <a:gd name="T6" fmla="*/ 1 w 43"/>
                  <a:gd name="T7" fmla="*/ 0 h 35"/>
                  <a:gd name="T8" fmla="*/ 1 w 43"/>
                  <a:gd name="T9" fmla="*/ 1 h 35"/>
                  <a:gd name="T10" fmla="*/ 1 w 43"/>
                  <a:gd name="T11" fmla="*/ 1 h 35"/>
                  <a:gd name="T12" fmla="*/ 1 w 43"/>
                  <a:gd name="T13" fmla="*/ 1 h 35"/>
                  <a:gd name="T14" fmla="*/ 1 w 43"/>
                  <a:gd name="T15" fmla="*/ 1 h 35"/>
                  <a:gd name="T16" fmla="*/ 1 w 43"/>
                  <a:gd name="T17" fmla="*/ 1 h 35"/>
                  <a:gd name="T18" fmla="*/ 1 w 43"/>
                  <a:gd name="T19" fmla="*/ 1 h 35"/>
                  <a:gd name="T20" fmla="*/ 1 w 43"/>
                  <a:gd name="T21" fmla="*/ 1 h 35"/>
                  <a:gd name="T22" fmla="*/ 2 w 43"/>
                  <a:gd name="T23" fmla="*/ 1 h 35"/>
                  <a:gd name="T24" fmla="*/ 2 w 43"/>
                  <a:gd name="T25" fmla="*/ 1 h 35"/>
                  <a:gd name="T26" fmla="*/ 2 w 43"/>
                  <a:gd name="T27" fmla="*/ 1 h 35"/>
                  <a:gd name="T28" fmla="*/ 2 w 43"/>
                  <a:gd name="T29" fmla="*/ 1 h 35"/>
                  <a:gd name="T30" fmla="*/ 2 w 43"/>
                  <a:gd name="T31" fmla="*/ 1 h 35"/>
                  <a:gd name="T32" fmla="*/ 2 w 43"/>
                  <a:gd name="T33" fmla="*/ 1 h 35"/>
                  <a:gd name="T34" fmla="*/ 2 w 43"/>
                  <a:gd name="T35" fmla="*/ 1 h 35"/>
                  <a:gd name="T36" fmla="*/ 2 w 43"/>
                  <a:gd name="T37" fmla="*/ 0 h 35"/>
                  <a:gd name="T38" fmla="*/ 1 w 43"/>
                  <a:gd name="T39" fmla="*/ 0 h 35"/>
                  <a:gd name="T40" fmla="*/ 1 w 43"/>
                  <a:gd name="T41" fmla="*/ 0 h 35"/>
                  <a:gd name="T42" fmla="*/ 1 w 43"/>
                  <a:gd name="T43" fmla="*/ 0 h 35"/>
                  <a:gd name="T44" fmla="*/ 0 w 43"/>
                  <a:gd name="T45" fmla="*/ 0 h 35"/>
                  <a:gd name="T46" fmla="*/ 0 w 43"/>
                  <a:gd name="T47" fmla="*/ 0 h 35"/>
                  <a:gd name="T48" fmla="*/ 0 w 43"/>
                  <a:gd name="T49" fmla="*/ 1 h 35"/>
                  <a:gd name="T50" fmla="*/ 0 w 43"/>
                  <a:gd name="T51" fmla="*/ 1 h 35"/>
                  <a:gd name="T52" fmla="*/ 0 w 43"/>
                  <a:gd name="T53" fmla="*/ 1 h 35"/>
                  <a:gd name="T54" fmla="*/ 0 w 43"/>
                  <a:gd name="T55" fmla="*/ 1 h 35"/>
                  <a:gd name="T56" fmla="*/ 0 w 43"/>
                  <a:gd name="T57" fmla="*/ 1 h 35"/>
                  <a:gd name="T58" fmla="*/ 0 w 43"/>
                  <a:gd name="T59" fmla="*/ 1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"/>
                  <a:gd name="T91" fmla="*/ 0 h 35"/>
                  <a:gd name="T92" fmla="*/ 43 w 43"/>
                  <a:gd name="T93" fmla="*/ 35 h 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" h="35">
                    <a:moveTo>
                      <a:pt x="0" y="13"/>
                    </a:moveTo>
                    <a:lnTo>
                      <a:pt x="4" y="7"/>
                    </a:lnTo>
                    <a:lnTo>
                      <a:pt x="13" y="7"/>
                    </a:lnTo>
                    <a:lnTo>
                      <a:pt x="20" y="11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1" y="25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5" y="33"/>
                    </a:lnTo>
                    <a:lnTo>
                      <a:pt x="37" y="34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0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69" name="Freeform 182"/>
              <p:cNvSpPr>
                <a:spLocks/>
              </p:cNvSpPr>
              <p:nvPr/>
            </p:nvSpPr>
            <p:spPr bwMode="auto">
              <a:xfrm>
                <a:off x="5510" y="1254"/>
                <a:ext cx="22" cy="22"/>
              </a:xfrm>
              <a:custGeom>
                <a:avLst/>
                <a:gdLst>
                  <a:gd name="T0" fmla="*/ 0 w 110"/>
                  <a:gd name="T1" fmla="*/ 1 h 107"/>
                  <a:gd name="T2" fmla="*/ 1 w 110"/>
                  <a:gd name="T3" fmla="*/ 1 h 107"/>
                  <a:gd name="T4" fmla="*/ 2 w 110"/>
                  <a:gd name="T5" fmla="*/ 0 h 107"/>
                  <a:gd name="T6" fmla="*/ 3 w 110"/>
                  <a:gd name="T7" fmla="*/ 0 h 107"/>
                  <a:gd name="T8" fmla="*/ 3 w 110"/>
                  <a:gd name="T9" fmla="*/ 1 h 107"/>
                  <a:gd name="T10" fmla="*/ 4 w 110"/>
                  <a:gd name="T11" fmla="*/ 2 h 107"/>
                  <a:gd name="T12" fmla="*/ 4 w 110"/>
                  <a:gd name="T13" fmla="*/ 3 h 107"/>
                  <a:gd name="T14" fmla="*/ 4 w 110"/>
                  <a:gd name="T15" fmla="*/ 3 h 107"/>
                  <a:gd name="T16" fmla="*/ 3 w 110"/>
                  <a:gd name="T17" fmla="*/ 4 h 107"/>
                  <a:gd name="T18" fmla="*/ 2 w 110"/>
                  <a:gd name="T19" fmla="*/ 4 h 107"/>
                  <a:gd name="T20" fmla="*/ 2 w 110"/>
                  <a:gd name="T21" fmla="*/ 4 h 107"/>
                  <a:gd name="T22" fmla="*/ 1 w 110"/>
                  <a:gd name="T23" fmla="*/ 4 h 107"/>
                  <a:gd name="T24" fmla="*/ 1 w 110"/>
                  <a:gd name="T25" fmla="*/ 3 h 107"/>
                  <a:gd name="T26" fmla="*/ 0 w 110"/>
                  <a:gd name="T27" fmla="*/ 2 h 107"/>
                  <a:gd name="T28" fmla="*/ 0 w 110"/>
                  <a:gd name="T29" fmla="*/ 2 h 107"/>
                  <a:gd name="T30" fmla="*/ 0 w 110"/>
                  <a:gd name="T31" fmla="*/ 2 h 107"/>
                  <a:gd name="T32" fmla="*/ 0 w 110"/>
                  <a:gd name="T33" fmla="*/ 3 h 107"/>
                  <a:gd name="T34" fmla="*/ 1 w 110"/>
                  <a:gd name="T35" fmla="*/ 4 h 107"/>
                  <a:gd name="T36" fmla="*/ 1 w 110"/>
                  <a:gd name="T37" fmla="*/ 4 h 107"/>
                  <a:gd name="T38" fmla="*/ 2 w 110"/>
                  <a:gd name="T39" fmla="*/ 5 h 107"/>
                  <a:gd name="T40" fmla="*/ 3 w 110"/>
                  <a:gd name="T41" fmla="*/ 4 h 107"/>
                  <a:gd name="T42" fmla="*/ 4 w 110"/>
                  <a:gd name="T43" fmla="*/ 4 h 107"/>
                  <a:gd name="T44" fmla="*/ 4 w 110"/>
                  <a:gd name="T45" fmla="*/ 3 h 107"/>
                  <a:gd name="T46" fmla="*/ 4 w 110"/>
                  <a:gd name="T47" fmla="*/ 2 h 107"/>
                  <a:gd name="T48" fmla="*/ 4 w 110"/>
                  <a:gd name="T49" fmla="*/ 2 h 107"/>
                  <a:gd name="T50" fmla="*/ 4 w 110"/>
                  <a:gd name="T51" fmla="*/ 1 h 107"/>
                  <a:gd name="T52" fmla="*/ 3 w 110"/>
                  <a:gd name="T53" fmla="*/ 0 h 107"/>
                  <a:gd name="T54" fmla="*/ 2 w 110"/>
                  <a:gd name="T55" fmla="*/ 0 h 107"/>
                  <a:gd name="T56" fmla="*/ 1 w 110"/>
                  <a:gd name="T57" fmla="*/ 0 h 107"/>
                  <a:gd name="T58" fmla="*/ 1 w 110"/>
                  <a:gd name="T59" fmla="*/ 0 h 107"/>
                  <a:gd name="T60" fmla="*/ 0 w 110"/>
                  <a:gd name="T61" fmla="*/ 1 h 107"/>
                  <a:gd name="T62" fmla="*/ 0 w 110"/>
                  <a:gd name="T63" fmla="*/ 2 h 107"/>
                  <a:gd name="T64" fmla="*/ 0 w 110"/>
                  <a:gd name="T65" fmla="*/ 2 h 107"/>
                  <a:gd name="T66" fmla="*/ 0 w 110"/>
                  <a:gd name="T67" fmla="*/ 2 h 107"/>
                  <a:gd name="T68" fmla="*/ 0 w 110"/>
                  <a:gd name="T69" fmla="*/ 2 h 1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07"/>
                  <a:gd name="T107" fmla="*/ 110 w 110"/>
                  <a:gd name="T108" fmla="*/ 107 h 1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07">
                    <a:moveTo>
                      <a:pt x="6" y="47"/>
                    </a:moveTo>
                    <a:lnTo>
                      <a:pt x="8" y="34"/>
                    </a:lnTo>
                    <a:lnTo>
                      <a:pt x="13" y="24"/>
                    </a:lnTo>
                    <a:lnTo>
                      <a:pt x="21" y="14"/>
                    </a:lnTo>
                    <a:lnTo>
                      <a:pt x="30" y="8"/>
                    </a:lnTo>
                    <a:lnTo>
                      <a:pt x="40" y="5"/>
                    </a:lnTo>
                    <a:lnTo>
                      <a:pt x="51" y="4"/>
                    </a:lnTo>
                    <a:lnTo>
                      <a:pt x="64" y="6"/>
                    </a:lnTo>
                    <a:lnTo>
                      <a:pt x="75" y="10"/>
                    </a:lnTo>
                    <a:lnTo>
                      <a:pt x="87" y="18"/>
                    </a:lnTo>
                    <a:lnTo>
                      <a:pt x="94" y="31"/>
                    </a:lnTo>
                    <a:lnTo>
                      <a:pt x="99" y="44"/>
                    </a:lnTo>
                    <a:lnTo>
                      <a:pt x="100" y="58"/>
                    </a:lnTo>
                    <a:lnTo>
                      <a:pt x="99" y="69"/>
                    </a:lnTo>
                    <a:lnTo>
                      <a:pt x="96" y="78"/>
                    </a:lnTo>
                    <a:lnTo>
                      <a:pt x="91" y="85"/>
                    </a:lnTo>
                    <a:lnTo>
                      <a:pt x="84" y="90"/>
                    </a:lnTo>
                    <a:lnTo>
                      <a:pt x="76" y="94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6" y="96"/>
                    </a:lnTo>
                    <a:lnTo>
                      <a:pt x="38" y="94"/>
                    </a:lnTo>
                    <a:lnTo>
                      <a:pt x="31" y="91"/>
                    </a:lnTo>
                    <a:lnTo>
                      <a:pt x="24" y="87"/>
                    </a:lnTo>
                    <a:lnTo>
                      <a:pt x="19" y="81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4" y="65"/>
                    </a:lnTo>
                    <a:lnTo>
                      <a:pt x="9" y="77"/>
                    </a:lnTo>
                    <a:lnTo>
                      <a:pt x="16" y="86"/>
                    </a:lnTo>
                    <a:lnTo>
                      <a:pt x="24" y="95"/>
                    </a:lnTo>
                    <a:lnTo>
                      <a:pt x="33" y="101"/>
                    </a:lnTo>
                    <a:lnTo>
                      <a:pt x="43" y="105"/>
                    </a:lnTo>
                    <a:lnTo>
                      <a:pt x="55" y="107"/>
                    </a:lnTo>
                    <a:lnTo>
                      <a:pt x="69" y="105"/>
                    </a:lnTo>
                    <a:lnTo>
                      <a:pt x="79" y="102"/>
                    </a:lnTo>
                    <a:lnTo>
                      <a:pt x="87" y="98"/>
                    </a:lnTo>
                    <a:lnTo>
                      <a:pt x="95" y="92"/>
                    </a:lnTo>
                    <a:lnTo>
                      <a:pt x="101" y="86"/>
                    </a:lnTo>
                    <a:lnTo>
                      <a:pt x="105" y="79"/>
                    </a:lnTo>
                    <a:lnTo>
                      <a:pt x="109" y="71"/>
                    </a:lnTo>
                    <a:lnTo>
                      <a:pt x="110" y="60"/>
                    </a:lnTo>
                    <a:lnTo>
                      <a:pt x="109" y="50"/>
                    </a:lnTo>
                    <a:lnTo>
                      <a:pt x="105" y="39"/>
                    </a:lnTo>
                    <a:lnTo>
                      <a:pt x="101" y="29"/>
                    </a:lnTo>
                    <a:lnTo>
                      <a:pt x="95" y="20"/>
                    </a:lnTo>
                    <a:lnTo>
                      <a:pt x="87" y="12"/>
                    </a:lnTo>
                    <a:lnTo>
                      <a:pt x="79" y="7"/>
                    </a:lnTo>
                    <a:lnTo>
                      <a:pt x="69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3" y="9"/>
                    </a:lnTo>
                    <a:lnTo>
                      <a:pt x="17" y="14"/>
                    </a:lnTo>
                    <a:lnTo>
                      <a:pt x="11" y="21"/>
                    </a:lnTo>
                    <a:lnTo>
                      <a:pt x="7" y="30"/>
                    </a:lnTo>
                    <a:lnTo>
                      <a:pt x="5" y="38"/>
                    </a:lnTo>
                    <a:lnTo>
                      <a:pt x="5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0" name="Freeform 183"/>
              <p:cNvSpPr>
                <a:spLocks/>
              </p:cNvSpPr>
              <p:nvPr/>
            </p:nvSpPr>
            <p:spPr bwMode="auto">
              <a:xfrm>
                <a:off x="5529" y="1262"/>
                <a:ext cx="23" cy="5"/>
              </a:xfrm>
              <a:custGeom>
                <a:avLst/>
                <a:gdLst>
                  <a:gd name="T0" fmla="*/ 5 w 116"/>
                  <a:gd name="T1" fmla="*/ 0 h 25"/>
                  <a:gd name="T2" fmla="*/ 4 w 116"/>
                  <a:gd name="T3" fmla="*/ 0 h 25"/>
                  <a:gd name="T4" fmla="*/ 3 w 116"/>
                  <a:gd name="T5" fmla="*/ 0 h 25"/>
                  <a:gd name="T6" fmla="*/ 3 w 116"/>
                  <a:gd name="T7" fmla="*/ 0 h 25"/>
                  <a:gd name="T8" fmla="*/ 2 w 116"/>
                  <a:gd name="T9" fmla="*/ 0 h 25"/>
                  <a:gd name="T10" fmla="*/ 2 w 116"/>
                  <a:gd name="T11" fmla="*/ 0 h 25"/>
                  <a:gd name="T12" fmla="*/ 1 w 116"/>
                  <a:gd name="T13" fmla="*/ 1 h 25"/>
                  <a:gd name="T14" fmla="*/ 1 w 116"/>
                  <a:gd name="T15" fmla="*/ 1 h 25"/>
                  <a:gd name="T16" fmla="*/ 0 w 116"/>
                  <a:gd name="T17" fmla="*/ 1 h 25"/>
                  <a:gd name="T18" fmla="*/ 0 w 116"/>
                  <a:gd name="T19" fmla="*/ 1 h 25"/>
                  <a:gd name="T20" fmla="*/ 0 w 116"/>
                  <a:gd name="T21" fmla="*/ 1 h 25"/>
                  <a:gd name="T22" fmla="*/ 0 w 116"/>
                  <a:gd name="T23" fmla="*/ 1 h 25"/>
                  <a:gd name="T24" fmla="*/ 0 w 116"/>
                  <a:gd name="T25" fmla="*/ 1 h 25"/>
                  <a:gd name="T26" fmla="*/ 1 w 116"/>
                  <a:gd name="T27" fmla="*/ 1 h 25"/>
                  <a:gd name="T28" fmla="*/ 1 w 116"/>
                  <a:gd name="T29" fmla="*/ 1 h 25"/>
                  <a:gd name="T30" fmla="*/ 2 w 116"/>
                  <a:gd name="T31" fmla="*/ 1 h 25"/>
                  <a:gd name="T32" fmla="*/ 2 w 116"/>
                  <a:gd name="T33" fmla="*/ 0 h 25"/>
                  <a:gd name="T34" fmla="*/ 3 w 116"/>
                  <a:gd name="T35" fmla="*/ 0 h 25"/>
                  <a:gd name="T36" fmla="*/ 3 w 116"/>
                  <a:gd name="T37" fmla="*/ 0 h 25"/>
                  <a:gd name="T38" fmla="*/ 4 w 116"/>
                  <a:gd name="T39" fmla="*/ 0 h 25"/>
                  <a:gd name="T40" fmla="*/ 5 w 116"/>
                  <a:gd name="T41" fmla="*/ 0 h 25"/>
                  <a:gd name="T42" fmla="*/ 5 w 116"/>
                  <a:gd name="T43" fmla="*/ 0 h 25"/>
                  <a:gd name="T44" fmla="*/ 5 w 116"/>
                  <a:gd name="T45" fmla="*/ 0 h 25"/>
                  <a:gd name="T46" fmla="*/ 5 w 116"/>
                  <a:gd name="T47" fmla="*/ 0 h 25"/>
                  <a:gd name="T48" fmla="*/ 5 w 116"/>
                  <a:gd name="T49" fmla="*/ 0 h 25"/>
                  <a:gd name="T50" fmla="*/ 5 w 116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25"/>
                  <a:gd name="T80" fmla="*/ 116 w 11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25">
                    <a:moveTo>
                      <a:pt x="116" y="0"/>
                    </a:moveTo>
                    <a:lnTo>
                      <a:pt x="101" y="2"/>
                    </a:lnTo>
                    <a:lnTo>
                      <a:pt x="87" y="4"/>
                    </a:lnTo>
                    <a:lnTo>
                      <a:pt x="73" y="6"/>
                    </a:lnTo>
                    <a:lnTo>
                      <a:pt x="59" y="8"/>
                    </a:lnTo>
                    <a:lnTo>
                      <a:pt x="45" y="11"/>
                    </a:lnTo>
                    <a:lnTo>
                      <a:pt x="31" y="13"/>
                    </a:lnTo>
                    <a:lnTo>
                      <a:pt x="18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7" y="22"/>
                    </a:lnTo>
                    <a:lnTo>
                      <a:pt x="31" y="19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3" y="9"/>
                    </a:lnTo>
                    <a:lnTo>
                      <a:pt x="87" y="6"/>
                    </a:lnTo>
                    <a:lnTo>
                      <a:pt x="101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1" name="Freeform 184"/>
              <p:cNvSpPr>
                <a:spLocks/>
              </p:cNvSpPr>
              <p:nvPr/>
            </p:nvSpPr>
            <p:spPr bwMode="auto">
              <a:xfrm>
                <a:off x="5548" y="1212"/>
                <a:ext cx="19" cy="57"/>
              </a:xfrm>
              <a:custGeom>
                <a:avLst/>
                <a:gdLst>
                  <a:gd name="T0" fmla="*/ 0 w 94"/>
                  <a:gd name="T1" fmla="*/ 0 h 284"/>
                  <a:gd name="T2" fmla="*/ 1 w 94"/>
                  <a:gd name="T3" fmla="*/ 0 h 284"/>
                  <a:gd name="T4" fmla="*/ 2 w 94"/>
                  <a:gd name="T5" fmla="*/ 1 h 284"/>
                  <a:gd name="T6" fmla="*/ 3 w 94"/>
                  <a:gd name="T7" fmla="*/ 1 h 284"/>
                  <a:gd name="T8" fmla="*/ 3 w 94"/>
                  <a:gd name="T9" fmla="*/ 2 h 284"/>
                  <a:gd name="T10" fmla="*/ 3 w 94"/>
                  <a:gd name="T11" fmla="*/ 4 h 284"/>
                  <a:gd name="T12" fmla="*/ 3 w 94"/>
                  <a:gd name="T13" fmla="*/ 4 h 284"/>
                  <a:gd name="T14" fmla="*/ 2 w 94"/>
                  <a:gd name="T15" fmla="*/ 5 h 284"/>
                  <a:gd name="T16" fmla="*/ 2 w 94"/>
                  <a:gd name="T17" fmla="*/ 5 h 284"/>
                  <a:gd name="T18" fmla="*/ 2 w 94"/>
                  <a:gd name="T19" fmla="*/ 5 h 284"/>
                  <a:gd name="T20" fmla="*/ 1 w 94"/>
                  <a:gd name="T21" fmla="*/ 6 h 284"/>
                  <a:gd name="T22" fmla="*/ 1 w 94"/>
                  <a:gd name="T23" fmla="*/ 7 h 284"/>
                  <a:gd name="T24" fmla="*/ 1 w 94"/>
                  <a:gd name="T25" fmla="*/ 8 h 284"/>
                  <a:gd name="T26" fmla="*/ 1 w 94"/>
                  <a:gd name="T27" fmla="*/ 9 h 284"/>
                  <a:gd name="T28" fmla="*/ 1 w 94"/>
                  <a:gd name="T29" fmla="*/ 10 h 284"/>
                  <a:gd name="T30" fmla="*/ 1 w 94"/>
                  <a:gd name="T31" fmla="*/ 11 h 284"/>
                  <a:gd name="T32" fmla="*/ 0 w 94"/>
                  <a:gd name="T33" fmla="*/ 11 h 284"/>
                  <a:gd name="T34" fmla="*/ 1 w 94"/>
                  <a:gd name="T35" fmla="*/ 11 h 284"/>
                  <a:gd name="T36" fmla="*/ 1 w 94"/>
                  <a:gd name="T37" fmla="*/ 11 h 284"/>
                  <a:gd name="T38" fmla="*/ 1 w 94"/>
                  <a:gd name="T39" fmla="*/ 10 h 284"/>
                  <a:gd name="T40" fmla="*/ 1 w 94"/>
                  <a:gd name="T41" fmla="*/ 9 h 284"/>
                  <a:gd name="T42" fmla="*/ 1 w 94"/>
                  <a:gd name="T43" fmla="*/ 8 h 284"/>
                  <a:gd name="T44" fmla="*/ 1 w 94"/>
                  <a:gd name="T45" fmla="*/ 7 h 284"/>
                  <a:gd name="T46" fmla="*/ 2 w 94"/>
                  <a:gd name="T47" fmla="*/ 6 h 284"/>
                  <a:gd name="T48" fmla="*/ 3 w 94"/>
                  <a:gd name="T49" fmla="*/ 5 h 284"/>
                  <a:gd name="T50" fmla="*/ 3 w 94"/>
                  <a:gd name="T51" fmla="*/ 4 h 284"/>
                  <a:gd name="T52" fmla="*/ 4 w 94"/>
                  <a:gd name="T53" fmla="*/ 3 h 284"/>
                  <a:gd name="T54" fmla="*/ 3 w 94"/>
                  <a:gd name="T55" fmla="*/ 2 h 284"/>
                  <a:gd name="T56" fmla="*/ 2 w 94"/>
                  <a:gd name="T57" fmla="*/ 1 h 284"/>
                  <a:gd name="T58" fmla="*/ 1 w 94"/>
                  <a:gd name="T59" fmla="*/ 0 h 284"/>
                  <a:gd name="T60" fmla="*/ 0 w 94"/>
                  <a:gd name="T61" fmla="*/ 0 h 284"/>
                  <a:gd name="T62" fmla="*/ 0 w 94"/>
                  <a:gd name="T63" fmla="*/ 0 h 284"/>
                  <a:gd name="T64" fmla="*/ 0 w 94"/>
                  <a:gd name="T65" fmla="*/ 0 h 2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284"/>
                  <a:gd name="T101" fmla="*/ 94 w 94"/>
                  <a:gd name="T102" fmla="*/ 284 h 2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284">
                    <a:moveTo>
                      <a:pt x="0" y="1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31" y="11"/>
                    </a:lnTo>
                    <a:lnTo>
                      <a:pt x="40" y="15"/>
                    </a:lnTo>
                    <a:lnTo>
                      <a:pt x="49" y="21"/>
                    </a:lnTo>
                    <a:lnTo>
                      <a:pt x="57" y="26"/>
                    </a:lnTo>
                    <a:lnTo>
                      <a:pt x="66" y="33"/>
                    </a:lnTo>
                    <a:lnTo>
                      <a:pt x="73" y="41"/>
                    </a:lnTo>
                    <a:lnTo>
                      <a:pt x="82" y="57"/>
                    </a:lnTo>
                    <a:lnTo>
                      <a:pt x="85" y="74"/>
                    </a:lnTo>
                    <a:lnTo>
                      <a:pt x="82" y="90"/>
                    </a:lnTo>
                    <a:lnTo>
                      <a:pt x="70" y="105"/>
                    </a:lnTo>
                    <a:lnTo>
                      <a:pt x="66" y="108"/>
                    </a:lnTo>
                    <a:lnTo>
                      <a:pt x="62" y="111"/>
                    </a:lnTo>
                    <a:lnTo>
                      <a:pt x="57" y="113"/>
                    </a:lnTo>
                    <a:lnTo>
                      <a:pt x="53" y="116"/>
                    </a:lnTo>
                    <a:lnTo>
                      <a:pt x="49" y="119"/>
                    </a:lnTo>
                    <a:lnTo>
                      <a:pt x="45" y="122"/>
                    </a:lnTo>
                    <a:lnTo>
                      <a:pt x="41" y="125"/>
                    </a:lnTo>
                    <a:lnTo>
                      <a:pt x="37" y="129"/>
                    </a:lnTo>
                    <a:lnTo>
                      <a:pt x="28" y="140"/>
                    </a:lnTo>
                    <a:lnTo>
                      <a:pt x="23" y="153"/>
                    </a:lnTo>
                    <a:lnTo>
                      <a:pt x="20" y="166"/>
                    </a:lnTo>
                    <a:lnTo>
                      <a:pt x="20" y="180"/>
                    </a:lnTo>
                    <a:lnTo>
                      <a:pt x="21" y="191"/>
                    </a:lnTo>
                    <a:lnTo>
                      <a:pt x="23" y="202"/>
                    </a:lnTo>
                    <a:lnTo>
                      <a:pt x="25" y="212"/>
                    </a:lnTo>
                    <a:lnTo>
                      <a:pt x="26" y="223"/>
                    </a:lnTo>
                    <a:lnTo>
                      <a:pt x="25" y="238"/>
                    </a:lnTo>
                    <a:lnTo>
                      <a:pt x="21" y="253"/>
                    </a:lnTo>
                    <a:lnTo>
                      <a:pt x="16" y="268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3" y="283"/>
                    </a:lnTo>
                    <a:lnTo>
                      <a:pt x="17" y="269"/>
                    </a:lnTo>
                    <a:lnTo>
                      <a:pt x="21" y="257"/>
                    </a:lnTo>
                    <a:lnTo>
                      <a:pt x="25" y="245"/>
                    </a:lnTo>
                    <a:lnTo>
                      <a:pt x="28" y="231"/>
                    </a:lnTo>
                    <a:lnTo>
                      <a:pt x="29" y="220"/>
                    </a:lnTo>
                    <a:lnTo>
                      <a:pt x="29" y="208"/>
                    </a:lnTo>
                    <a:lnTo>
                      <a:pt x="28" y="196"/>
                    </a:lnTo>
                    <a:lnTo>
                      <a:pt x="28" y="184"/>
                    </a:lnTo>
                    <a:lnTo>
                      <a:pt x="30" y="170"/>
                    </a:lnTo>
                    <a:lnTo>
                      <a:pt x="35" y="158"/>
                    </a:lnTo>
                    <a:lnTo>
                      <a:pt x="43" y="147"/>
                    </a:lnTo>
                    <a:lnTo>
                      <a:pt x="53" y="137"/>
                    </a:lnTo>
                    <a:lnTo>
                      <a:pt x="64" y="128"/>
                    </a:lnTo>
                    <a:lnTo>
                      <a:pt x="74" y="119"/>
                    </a:lnTo>
                    <a:lnTo>
                      <a:pt x="83" y="109"/>
                    </a:lnTo>
                    <a:lnTo>
                      <a:pt x="90" y="98"/>
                    </a:lnTo>
                    <a:lnTo>
                      <a:pt x="94" y="78"/>
                    </a:lnTo>
                    <a:lnTo>
                      <a:pt x="92" y="61"/>
                    </a:lnTo>
                    <a:lnTo>
                      <a:pt x="84" y="44"/>
                    </a:lnTo>
                    <a:lnTo>
                      <a:pt x="71" y="31"/>
                    </a:lnTo>
                    <a:lnTo>
                      <a:pt x="55" y="20"/>
                    </a:lnTo>
                    <a:lnTo>
                      <a:pt x="37" y="11"/>
                    </a:lnTo>
                    <a:lnTo>
                      <a:pt x="19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2" name="Freeform 185"/>
              <p:cNvSpPr>
                <a:spLocks/>
              </p:cNvSpPr>
              <p:nvPr/>
            </p:nvSpPr>
            <p:spPr bwMode="auto">
              <a:xfrm>
                <a:off x="5499" y="1208"/>
                <a:ext cx="30" cy="38"/>
              </a:xfrm>
              <a:custGeom>
                <a:avLst/>
                <a:gdLst>
                  <a:gd name="T0" fmla="*/ 6 w 150"/>
                  <a:gd name="T1" fmla="*/ 0 h 190"/>
                  <a:gd name="T2" fmla="*/ 5 w 150"/>
                  <a:gd name="T3" fmla="*/ 0 h 190"/>
                  <a:gd name="T4" fmla="*/ 5 w 150"/>
                  <a:gd name="T5" fmla="*/ 0 h 190"/>
                  <a:gd name="T6" fmla="*/ 4 w 150"/>
                  <a:gd name="T7" fmla="*/ 0 h 190"/>
                  <a:gd name="T8" fmla="*/ 3 w 150"/>
                  <a:gd name="T9" fmla="*/ 1 h 190"/>
                  <a:gd name="T10" fmla="*/ 3 w 150"/>
                  <a:gd name="T11" fmla="*/ 1 h 190"/>
                  <a:gd name="T12" fmla="*/ 2 w 150"/>
                  <a:gd name="T13" fmla="*/ 1 h 190"/>
                  <a:gd name="T14" fmla="*/ 2 w 150"/>
                  <a:gd name="T15" fmla="*/ 2 h 190"/>
                  <a:gd name="T16" fmla="*/ 1 w 150"/>
                  <a:gd name="T17" fmla="*/ 2 h 190"/>
                  <a:gd name="T18" fmla="*/ 1 w 150"/>
                  <a:gd name="T19" fmla="*/ 3 h 190"/>
                  <a:gd name="T20" fmla="*/ 1 w 150"/>
                  <a:gd name="T21" fmla="*/ 4 h 190"/>
                  <a:gd name="T22" fmla="*/ 0 w 150"/>
                  <a:gd name="T23" fmla="*/ 4 h 190"/>
                  <a:gd name="T24" fmla="*/ 0 w 150"/>
                  <a:gd name="T25" fmla="*/ 5 h 190"/>
                  <a:gd name="T26" fmla="*/ 0 w 150"/>
                  <a:gd name="T27" fmla="*/ 6 h 190"/>
                  <a:gd name="T28" fmla="*/ 0 w 150"/>
                  <a:gd name="T29" fmla="*/ 6 h 190"/>
                  <a:gd name="T30" fmla="*/ 0 w 150"/>
                  <a:gd name="T31" fmla="*/ 7 h 190"/>
                  <a:gd name="T32" fmla="*/ 1 w 150"/>
                  <a:gd name="T33" fmla="*/ 8 h 190"/>
                  <a:gd name="T34" fmla="*/ 1 w 150"/>
                  <a:gd name="T35" fmla="*/ 8 h 190"/>
                  <a:gd name="T36" fmla="*/ 1 w 150"/>
                  <a:gd name="T37" fmla="*/ 8 h 190"/>
                  <a:gd name="T38" fmla="*/ 1 w 150"/>
                  <a:gd name="T39" fmla="*/ 7 h 190"/>
                  <a:gd name="T40" fmla="*/ 1 w 150"/>
                  <a:gd name="T41" fmla="*/ 7 h 190"/>
                  <a:gd name="T42" fmla="*/ 1 w 150"/>
                  <a:gd name="T43" fmla="*/ 7 h 190"/>
                  <a:gd name="T44" fmla="*/ 1 w 150"/>
                  <a:gd name="T45" fmla="*/ 6 h 190"/>
                  <a:gd name="T46" fmla="*/ 1 w 150"/>
                  <a:gd name="T47" fmla="*/ 6 h 190"/>
                  <a:gd name="T48" fmla="*/ 1 w 150"/>
                  <a:gd name="T49" fmla="*/ 6 h 190"/>
                  <a:gd name="T50" fmla="*/ 1 w 150"/>
                  <a:gd name="T51" fmla="*/ 5 h 190"/>
                  <a:gd name="T52" fmla="*/ 1 w 150"/>
                  <a:gd name="T53" fmla="*/ 4 h 190"/>
                  <a:gd name="T54" fmla="*/ 1 w 150"/>
                  <a:gd name="T55" fmla="*/ 4 h 190"/>
                  <a:gd name="T56" fmla="*/ 1 w 150"/>
                  <a:gd name="T57" fmla="*/ 3 h 190"/>
                  <a:gd name="T58" fmla="*/ 2 w 150"/>
                  <a:gd name="T59" fmla="*/ 2 h 190"/>
                  <a:gd name="T60" fmla="*/ 2 w 150"/>
                  <a:gd name="T61" fmla="*/ 2 h 190"/>
                  <a:gd name="T62" fmla="*/ 3 w 150"/>
                  <a:gd name="T63" fmla="*/ 1 h 190"/>
                  <a:gd name="T64" fmla="*/ 3 w 150"/>
                  <a:gd name="T65" fmla="*/ 1 h 190"/>
                  <a:gd name="T66" fmla="*/ 4 w 150"/>
                  <a:gd name="T67" fmla="*/ 0 h 190"/>
                  <a:gd name="T68" fmla="*/ 5 w 150"/>
                  <a:gd name="T69" fmla="*/ 0 h 190"/>
                  <a:gd name="T70" fmla="*/ 5 w 150"/>
                  <a:gd name="T71" fmla="*/ 0 h 190"/>
                  <a:gd name="T72" fmla="*/ 6 w 150"/>
                  <a:gd name="T73" fmla="*/ 0 h 190"/>
                  <a:gd name="T74" fmla="*/ 6 w 150"/>
                  <a:gd name="T75" fmla="*/ 0 h 190"/>
                  <a:gd name="T76" fmla="*/ 6 w 150"/>
                  <a:gd name="T77" fmla="*/ 0 h 190"/>
                  <a:gd name="T78" fmla="*/ 6 w 150"/>
                  <a:gd name="T79" fmla="*/ 0 h 190"/>
                  <a:gd name="T80" fmla="*/ 6 w 150"/>
                  <a:gd name="T81" fmla="*/ 0 h 190"/>
                  <a:gd name="T82" fmla="*/ 6 w 150"/>
                  <a:gd name="T83" fmla="*/ 0 h 1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0"/>
                  <a:gd name="T127" fmla="*/ 0 h 190"/>
                  <a:gd name="T128" fmla="*/ 150 w 150"/>
                  <a:gd name="T129" fmla="*/ 190 h 1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0" h="190">
                    <a:moveTo>
                      <a:pt x="150" y="0"/>
                    </a:moveTo>
                    <a:lnTo>
                      <a:pt x="133" y="0"/>
                    </a:lnTo>
                    <a:lnTo>
                      <a:pt x="116" y="3"/>
                    </a:lnTo>
                    <a:lnTo>
                      <a:pt x="100" y="8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5" y="36"/>
                    </a:lnTo>
                    <a:lnTo>
                      <a:pt x="43" y="47"/>
                    </a:lnTo>
                    <a:lnTo>
                      <a:pt x="32" y="59"/>
                    </a:lnTo>
                    <a:lnTo>
                      <a:pt x="21" y="73"/>
                    </a:lnTo>
                    <a:lnTo>
                      <a:pt x="13" y="88"/>
                    </a:lnTo>
                    <a:lnTo>
                      <a:pt x="6" y="104"/>
                    </a:lnTo>
                    <a:lnTo>
                      <a:pt x="2" y="122"/>
                    </a:lnTo>
                    <a:lnTo>
                      <a:pt x="0" y="140"/>
                    </a:lnTo>
                    <a:lnTo>
                      <a:pt x="1" y="157"/>
                    </a:lnTo>
                    <a:lnTo>
                      <a:pt x="5" y="174"/>
                    </a:lnTo>
                    <a:lnTo>
                      <a:pt x="13" y="189"/>
                    </a:lnTo>
                    <a:lnTo>
                      <a:pt x="15" y="190"/>
                    </a:lnTo>
                    <a:lnTo>
                      <a:pt x="18" y="188"/>
                    </a:lnTo>
                    <a:lnTo>
                      <a:pt x="20" y="186"/>
                    </a:lnTo>
                    <a:lnTo>
                      <a:pt x="21" y="183"/>
                    </a:lnTo>
                    <a:lnTo>
                      <a:pt x="20" y="172"/>
                    </a:lnTo>
                    <a:lnTo>
                      <a:pt x="18" y="161"/>
                    </a:lnTo>
                    <a:lnTo>
                      <a:pt x="16" y="150"/>
                    </a:lnTo>
                    <a:lnTo>
                      <a:pt x="13" y="140"/>
                    </a:lnTo>
                    <a:lnTo>
                      <a:pt x="13" y="124"/>
                    </a:lnTo>
                    <a:lnTo>
                      <a:pt x="16" y="105"/>
                    </a:lnTo>
                    <a:lnTo>
                      <a:pt x="22" y="89"/>
                    </a:lnTo>
                    <a:lnTo>
                      <a:pt x="30" y="74"/>
                    </a:lnTo>
                    <a:lnTo>
                      <a:pt x="39" y="58"/>
                    </a:lnTo>
                    <a:lnTo>
                      <a:pt x="51" y="44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97" y="12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3" name="Freeform 186"/>
              <p:cNvSpPr>
                <a:spLocks/>
              </p:cNvSpPr>
              <p:nvPr/>
            </p:nvSpPr>
            <p:spPr bwMode="auto">
              <a:xfrm>
                <a:off x="5529" y="1201"/>
                <a:ext cx="51" cy="58"/>
              </a:xfrm>
              <a:custGeom>
                <a:avLst/>
                <a:gdLst>
                  <a:gd name="T0" fmla="*/ 1 w 257"/>
                  <a:gd name="T1" fmla="*/ 1 h 291"/>
                  <a:gd name="T2" fmla="*/ 2 w 257"/>
                  <a:gd name="T3" fmla="*/ 1 h 291"/>
                  <a:gd name="T4" fmla="*/ 3 w 257"/>
                  <a:gd name="T5" fmla="*/ 0 h 291"/>
                  <a:gd name="T6" fmla="*/ 4 w 257"/>
                  <a:gd name="T7" fmla="*/ 0 h 291"/>
                  <a:gd name="T8" fmla="*/ 5 w 257"/>
                  <a:gd name="T9" fmla="*/ 1 h 291"/>
                  <a:gd name="T10" fmla="*/ 6 w 257"/>
                  <a:gd name="T11" fmla="*/ 1 h 291"/>
                  <a:gd name="T12" fmla="*/ 7 w 257"/>
                  <a:gd name="T13" fmla="*/ 2 h 291"/>
                  <a:gd name="T14" fmla="*/ 8 w 257"/>
                  <a:gd name="T15" fmla="*/ 2 h 291"/>
                  <a:gd name="T16" fmla="*/ 8 w 257"/>
                  <a:gd name="T17" fmla="*/ 3 h 291"/>
                  <a:gd name="T18" fmla="*/ 9 w 257"/>
                  <a:gd name="T19" fmla="*/ 4 h 291"/>
                  <a:gd name="T20" fmla="*/ 9 w 257"/>
                  <a:gd name="T21" fmla="*/ 5 h 291"/>
                  <a:gd name="T22" fmla="*/ 10 w 257"/>
                  <a:gd name="T23" fmla="*/ 6 h 291"/>
                  <a:gd name="T24" fmla="*/ 10 w 257"/>
                  <a:gd name="T25" fmla="*/ 7 h 291"/>
                  <a:gd name="T26" fmla="*/ 10 w 257"/>
                  <a:gd name="T27" fmla="*/ 9 h 291"/>
                  <a:gd name="T28" fmla="*/ 9 w 257"/>
                  <a:gd name="T29" fmla="*/ 10 h 291"/>
                  <a:gd name="T30" fmla="*/ 8 w 257"/>
                  <a:gd name="T31" fmla="*/ 11 h 291"/>
                  <a:gd name="T32" fmla="*/ 8 w 257"/>
                  <a:gd name="T33" fmla="*/ 12 h 291"/>
                  <a:gd name="T34" fmla="*/ 8 w 257"/>
                  <a:gd name="T35" fmla="*/ 12 h 291"/>
                  <a:gd name="T36" fmla="*/ 9 w 257"/>
                  <a:gd name="T37" fmla="*/ 11 h 291"/>
                  <a:gd name="T38" fmla="*/ 10 w 257"/>
                  <a:gd name="T39" fmla="*/ 9 h 291"/>
                  <a:gd name="T40" fmla="*/ 10 w 257"/>
                  <a:gd name="T41" fmla="*/ 6 h 291"/>
                  <a:gd name="T42" fmla="*/ 10 w 257"/>
                  <a:gd name="T43" fmla="*/ 4 h 291"/>
                  <a:gd name="T44" fmla="*/ 8 w 257"/>
                  <a:gd name="T45" fmla="*/ 2 h 291"/>
                  <a:gd name="T46" fmla="*/ 8 w 257"/>
                  <a:gd name="T47" fmla="*/ 1 h 291"/>
                  <a:gd name="T48" fmla="*/ 7 w 257"/>
                  <a:gd name="T49" fmla="*/ 1 h 291"/>
                  <a:gd name="T50" fmla="*/ 5 w 257"/>
                  <a:gd name="T51" fmla="*/ 0 h 291"/>
                  <a:gd name="T52" fmla="*/ 4 w 257"/>
                  <a:gd name="T53" fmla="*/ 0 h 291"/>
                  <a:gd name="T54" fmla="*/ 3 w 257"/>
                  <a:gd name="T55" fmla="*/ 0 h 291"/>
                  <a:gd name="T56" fmla="*/ 2 w 257"/>
                  <a:gd name="T57" fmla="*/ 0 h 291"/>
                  <a:gd name="T58" fmla="*/ 1 w 257"/>
                  <a:gd name="T59" fmla="*/ 1 h 291"/>
                  <a:gd name="T60" fmla="*/ 0 w 257"/>
                  <a:gd name="T61" fmla="*/ 1 h 291"/>
                  <a:gd name="T62" fmla="*/ 0 w 257"/>
                  <a:gd name="T63" fmla="*/ 1 h 291"/>
                  <a:gd name="T64" fmla="*/ 0 w 257"/>
                  <a:gd name="T65" fmla="*/ 1 h 2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7"/>
                  <a:gd name="T100" fmla="*/ 0 h 291"/>
                  <a:gd name="T101" fmla="*/ 257 w 257"/>
                  <a:gd name="T102" fmla="*/ 291 h 2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7" h="291">
                    <a:moveTo>
                      <a:pt x="0" y="29"/>
                    </a:moveTo>
                    <a:lnTo>
                      <a:pt x="13" y="22"/>
                    </a:lnTo>
                    <a:lnTo>
                      <a:pt x="26" y="16"/>
                    </a:lnTo>
                    <a:lnTo>
                      <a:pt x="39" y="13"/>
                    </a:lnTo>
                    <a:lnTo>
                      <a:pt x="53" y="9"/>
                    </a:lnTo>
                    <a:lnTo>
                      <a:pt x="67" y="8"/>
                    </a:lnTo>
                    <a:lnTo>
                      <a:pt x="80" y="8"/>
                    </a:lnTo>
                    <a:lnTo>
                      <a:pt x="94" y="9"/>
                    </a:lnTo>
                    <a:lnTo>
                      <a:pt x="108" y="13"/>
                    </a:lnTo>
                    <a:lnTo>
                      <a:pt x="121" y="17"/>
                    </a:lnTo>
                    <a:lnTo>
                      <a:pt x="134" y="21"/>
                    </a:lnTo>
                    <a:lnTo>
                      <a:pt x="146" y="27"/>
                    </a:lnTo>
                    <a:lnTo>
                      <a:pt x="160" y="33"/>
                    </a:lnTo>
                    <a:lnTo>
                      <a:pt x="172" y="40"/>
                    </a:lnTo>
                    <a:lnTo>
                      <a:pt x="183" y="48"/>
                    </a:lnTo>
                    <a:lnTo>
                      <a:pt x="194" y="58"/>
                    </a:lnTo>
                    <a:lnTo>
                      <a:pt x="205" y="67"/>
                    </a:lnTo>
                    <a:lnTo>
                      <a:pt x="214" y="77"/>
                    </a:lnTo>
                    <a:lnTo>
                      <a:pt x="221" y="88"/>
                    </a:lnTo>
                    <a:lnTo>
                      <a:pt x="228" y="100"/>
                    </a:lnTo>
                    <a:lnTo>
                      <a:pt x="233" y="114"/>
                    </a:lnTo>
                    <a:lnTo>
                      <a:pt x="238" y="127"/>
                    </a:lnTo>
                    <a:lnTo>
                      <a:pt x="241" y="141"/>
                    </a:lnTo>
                    <a:lnTo>
                      <a:pt x="244" y="155"/>
                    </a:lnTo>
                    <a:lnTo>
                      <a:pt x="247" y="168"/>
                    </a:lnTo>
                    <a:lnTo>
                      <a:pt x="247" y="184"/>
                    </a:lnTo>
                    <a:lnTo>
                      <a:pt x="245" y="202"/>
                    </a:lnTo>
                    <a:lnTo>
                      <a:pt x="242" y="218"/>
                    </a:lnTo>
                    <a:lnTo>
                      <a:pt x="237" y="233"/>
                    </a:lnTo>
                    <a:lnTo>
                      <a:pt x="230" y="249"/>
                    </a:lnTo>
                    <a:lnTo>
                      <a:pt x="221" y="264"/>
                    </a:lnTo>
                    <a:lnTo>
                      <a:pt x="211" y="277"/>
                    </a:lnTo>
                    <a:lnTo>
                      <a:pt x="199" y="290"/>
                    </a:lnTo>
                    <a:lnTo>
                      <a:pt x="198" y="290"/>
                    </a:lnTo>
                    <a:lnTo>
                      <a:pt x="198" y="291"/>
                    </a:lnTo>
                    <a:lnTo>
                      <a:pt x="199" y="291"/>
                    </a:lnTo>
                    <a:lnTo>
                      <a:pt x="221" y="268"/>
                    </a:lnTo>
                    <a:lnTo>
                      <a:pt x="238" y="243"/>
                    </a:lnTo>
                    <a:lnTo>
                      <a:pt x="250" y="214"/>
                    </a:lnTo>
                    <a:lnTo>
                      <a:pt x="256" y="184"/>
                    </a:lnTo>
                    <a:lnTo>
                      <a:pt x="257" y="154"/>
                    </a:lnTo>
                    <a:lnTo>
                      <a:pt x="252" y="123"/>
                    </a:lnTo>
                    <a:lnTo>
                      <a:pt x="240" y="94"/>
                    </a:lnTo>
                    <a:lnTo>
                      <a:pt x="224" y="67"/>
                    </a:lnTo>
                    <a:lnTo>
                      <a:pt x="214" y="54"/>
                    </a:lnTo>
                    <a:lnTo>
                      <a:pt x="203" y="42"/>
                    </a:lnTo>
                    <a:lnTo>
                      <a:pt x="190" y="32"/>
                    </a:lnTo>
                    <a:lnTo>
                      <a:pt x="177" y="24"/>
                    </a:lnTo>
                    <a:lnTo>
                      <a:pt x="164" y="17"/>
                    </a:lnTo>
                    <a:lnTo>
                      <a:pt x="149" y="10"/>
                    </a:lnTo>
                    <a:lnTo>
                      <a:pt x="135" y="5"/>
                    </a:lnTo>
                    <a:lnTo>
                      <a:pt x="120" y="2"/>
                    </a:lnTo>
                    <a:lnTo>
                      <a:pt x="104" y="1"/>
                    </a:lnTo>
                    <a:lnTo>
                      <a:pt x="89" y="0"/>
                    </a:lnTo>
                    <a:lnTo>
                      <a:pt x="74" y="1"/>
                    </a:lnTo>
                    <a:lnTo>
                      <a:pt x="58" y="4"/>
                    </a:lnTo>
                    <a:lnTo>
                      <a:pt x="43" y="8"/>
                    </a:lnTo>
                    <a:lnTo>
                      <a:pt x="29" y="14"/>
                    </a:lnTo>
                    <a:lnTo>
                      <a:pt x="15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4" name="Freeform 187"/>
              <p:cNvSpPr>
                <a:spLocks/>
              </p:cNvSpPr>
              <p:nvPr/>
            </p:nvSpPr>
            <p:spPr bwMode="auto">
              <a:xfrm>
                <a:off x="5535" y="1210"/>
                <a:ext cx="45" cy="24"/>
              </a:xfrm>
              <a:custGeom>
                <a:avLst/>
                <a:gdLst>
                  <a:gd name="T0" fmla="*/ 0 w 225"/>
                  <a:gd name="T1" fmla="*/ 0 h 119"/>
                  <a:gd name="T2" fmla="*/ 1 w 225"/>
                  <a:gd name="T3" fmla="*/ 0 h 119"/>
                  <a:gd name="T4" fmla="*/ 1 w 225"/>
                  <a:gd name="T5" fmla="*/ 1 h 119"/>
                  <a:gd name="T6" fmla="*/ 2 w 225"/>
                  <a:gd name="T7" fmla="*/ 1 h 119"/>
                  <a:gd name="T8" fmla="*/ 3 w 225"/>
                  <a:gd name="T9" fmla="*/ 1 h 119"/>
                  <a:gd name="T10" fmla="*/ 3 w 225"/>
                  <a:gd name="T11" fmla="*/ 1 h 119"/>
                  <a:gd name="T12" fmla="*/ 4 w 225"/>
                  <a:gd name="T13" fmla="*/ 1 h 119"/>
                  <a:gd name="T14" fmla="*/ 4 w 225"/>
                  <a:gd name="T15" fmla="*/ 1 h 119"/>
                  <a:gd name="T16" fmla="*/ 5 w 225"/>
                  <a:gd name="T17" fmla="*/ 1 h 119"/>
                  <a:gd name="T18" fmla="*/ 6 w 225"/>
                  <a:gd name="T19" fmla="*/ 1 h 119"/>
                  <a:gd name="T20" fmla="*/ 6 w 225"/>
                  <a:gd name="T21" fmla="*/ 2 h 119"/>
                  <a:gd name="T22" fmla="*/ 7 w 225"/>
                  <a:gd name="T23" fmla="*/ 2 h 119"/>
                  <a:gd name="T24" fmla="*/ 7 w 225"/>
                  <a:gd name="T25" fmla="*/ 3 h 119"/>
                  <a:gd name="T26" fmla="*/ 8 w 225"/>
                  <a:gd name="T27" fmla="*/ 3 h 119"/>
                  <a:gd name="T28" fmla="*/ 8 w 225"/>
                  <a:gd name="T29" fmla="*/ 4 h 119"/>
                  <a:gd name="T30" fmla="*/ 9 w 225"/>
                  <a:gd name="T31" fmla="*/ 4 h 119"/>
                  <a:gd name="T32" fmla="*/ 9 w 225"/>
                  <a:gd name="T33" fmla="*/ 5 h 119"/>
                  <a:gd name="T34" fmla="*/ 9 w 225"/>
                  <a:gd name="T35" fmla="*/ 5 h 119"/>
                  <a:gd name="T36" fmla="*/ 9 w 225"/>
                  <a:gd name="T37" fmla="*/ 5 h 119"/>
                  <a:gd name="T38" fmla="*/ 9 w 225"/>
                  <a:gd name="T39" fmla="*/ 5 h 119"/>
                  <a:gd name="T40" fmla="*/ 9 w 225"/>
                  <a:gd name="T41" fmla="*/ 5 h 119"/>
                  <a:gd name="T42" fmla="*/ 9 w 225"/>
                  <a:gd name="T43" fmla="*/ 4 h 119"/>
                  <a:gd name="T44" fmla="*/ 8 w 225"/>
                  <a:gd name="T45" fmla="*/ 4 h 119"/>
                  <a:gd name="T46" fmla="*/ 8 w 225"/>
                  <a:gd name="T47" fmla="*/ 3 h 119"/>
                  <a:gd name="T48" fmla="*/ 8 w 225"/>
                  <a:gd name="T49" fmla="*/ 3 h 119"/>
                  <a:gd name="T50" fmla="*/ 7 w 225"/>
                  <a:gd name="T51" fmla="*/ 2 h 119"/>
                  <a:gd name="T52" fmla="*/ 7 w 225"/>
                  <a:gd name="T53" fmla="*/ 2 h 119"/>
                  <a:gd name="T54" fmla="*/ 6 w 225"/>
                  <a:gd name="T55" fmla="*/ 1 h 119"/>
                  <a:gd name="T56" fmla="*/ 6 w 225"/>
                  <a:gd name="T57" fmla="*/ 1 h 119"/>
                  <a:gd name="T58" fmla="*/ 5 w 225"/>
                  <a:gd name="T59" fmla="*/ 1 h 119"/>
                  <a:gd name="T60" fmla="*/ 4 w 225"/>
                  <a:gd name="T61" fmla="*/ 1 h 119"/>
                  <a:gd name="T62" fmla="*/ 4 w 225"/>
                  <a:gd name="T63" fmla="*/ 0 h 119"/>
                  <a:gd name="T64" fmla="*/ 3 w 225"/>
                  <a:gd name="T65" fmla="*/ 0 h 119"/>
                  <a:gd name="T66" fmla="*/ 2 w 225"/>
                  <a:gd name="T67" fmla="*/ 0 h 119"/>
                  <a:gd name="T68" fmla="*/ 1 w 225"/>
                  <a:gd name="T69" fmla="*/ 0 h 119"/>
                  <a:gd name="T70" fmla="*/ 1 w 225"/>
                  <a:gd name="T71" fmla="*/ 0 h 119"/>
                  <a:gd name="T72" fmla="*/ 0 w 225"/>
                  <a:gd name="T73" fmla="*/ 0 h 119"/>
                  <a:gd name="T74" fmla="*/ 0 w 225"/>
                  <a:gd name="T75" fmla="*/ 0 h 119"/>
                  <a:gd name="T76" fmla="*/ 0 w 225"/>
                  <a:gd name="T77" fmla="*/ 0 h 119"/>
                  <a:gd name="T78" fmla="*/ 0 w 225"/>
                  <a:gd name="T79" fmla="*/ 0 h 119"/>
                  <a:gd name="T80" fmla="*/ 0 w 225"/>
                  <a:gd name="T81" fmla="*/ 0 h 119"/>
                  <a:gd name="T82" fmla="*/ 0 w 225"/>
                  <a:gd name="T83" fmla="*/ 0 h 1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5"/>
                  <a:gd name="T127" fmla="*/ 0 h 119"/>
                  <a:gd name="T128" fmla="*/ 225 w 225"/>
                  <a:gd name="T129" fmla="*/ 119 h 1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5" h="119">
                    <a:moveTo>
                      <a:pt x="0" y="0"/>
                    </a:moveTo>
                    <a:lnTo>
                      <a:pt x="15" y="8"/>
                    </a:lnTo>
                    <a:lnTo>
                      <a:pt x="30" y="13"/>
                    </a:lnTo>
                    <a:lnTo>
                      <a:pt x="47" y="17"/>
                    </a:lnTo>
                    <a:lnTo>
                      <a:pt x="63" y="19"/>
                    </a:lnTo>
                    <a:lnTo>
                      <a:pt x="80" y="21"/>
                    </a:lnTo>
                    <a:lnTo>
                      <a:pt x="96" y="22"/>
                    </a:lnTo>
                    <a:lnTo>
                      <a:pt x="112" y="24"/>
                    </a:lnTo>
                    <a:lnTo>
                      <a:pt x="129" y="27"/>
                    </a:lnTo>
                    <a:lnTo>
                      <a:pt x="144" y="32"/>
                    </a:lnTo>
                    <a:lnTo>
                      <a:pt x="159" y="40"/>
                    </a:lnTo>
                    <a:lnTo>
                      <a:pt x="174" y="50"/>
                    </a:lnTo>
                    <a:lnTo>
                      <a:pt x="186" y="63"/>
                    </a:lnTo>
                    <a:lnTo>
                      <a:pt x="198" y="76"/>
                    </a:lnTo>
                    <a:lnTo>
                      <a:pt x="208" y="89"/>
                    </a:lnTo>
                    <a:lnTo>
                      <a:pt x="218" y="104"/>
                    </a:lnTo>
                    <a:lnTo>
                      <a:pt x="225" y="119"/>
                    </a:lnTo>
                    <a:lnTo>
                      <a:pt x="218" y="103"/>
                    </a:lnTo>
                    <a:lnTo>
                      <a:pt x="210" y="90"/>
                    </a:lnTo>
                    <a:lnTo>
                      <a:pt x="201" y="77"/>
                    </a:lnTo>
                    <a:lnTo>
                      <a:pt x="191" y="65"/>
                    </a:lnTo>
                    <a:lnTo>
                      <a:pt x="180" y="53"/>
                    </a:lnTo>
                    <a:lnTo>
                      <a:pt x="167" y="43"/>
                    </a:lnTo>
                    <a:lnTo>
                      <a:pt x="154" y="34"/>
                    </a:lnTo>
                    <a:lnTo>
                      <a:pt x="140" y="25"/>
                    </a:lnTo>
                    <a:lnTo>
                      <a:pt x="124" y="18"/>
                    </a:lnTo>
                    <a:lnTo>
                      <a:pt x="107" y="13"/>
                    </a:lnTo>
                    <a:lnTo>
                      <a:pt x="89" y="11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5" y="7"/>
                    </a:lnTo>
                    <a:lnTo>
                      <a:pt x="17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5" name="Freeform 188"/>
              <p:cNvSpPr>
                <a:spLocks/>
              </p:cNvSpPr>
              <p:nvPr/>
            </p:nvSpPr>
            <p:spPr bwMode="auto">
              <a:xfrm>
                <a:off x="5551" y="1253"/>
                <a:ext cx="19" cy="25"/>
              </a:xfrm>
              <a:custGeom>
                <a:avLst/>
                <a:gdLst>
                  <a:gd name="T0" fmla="*/ 0 w 96"/>
                  <a:gd name="T1" fmla="*/ 3 h 123"/>
                  <a:gd name="T2" fmla="*/ 0 w 96"/>
                  <a:gd name="T3" fmla="*/ 2 h 123"/>
                  <a:gd name="T4" fmla="*/ 0 w 96"/>
                  <a:gd name="T5" fmla="*/ 2 h 123"/>
                  <a:gd name="T6" fmla="*/ 1 w 96"/>
                  <a:gd name="T7" fmla="*/ 2 h 123"/>
                  <a:gd name="T8" fmla="*/ 1 w 96"/>
                  <a:gd name="T9" fmla="*/ 1 h 123"/>
                  <a:gd name="T10" fmla="*/ 1 w 96"/>
                  <a:gd name="T11" fmla="*/ 1 h 123"/>
                  <a:gd name="T12" fmla="*/ 1 w 96"/>
                  <a:gd name="T13" fmla="*/ 1 h 123"/>
                  <a:gd name="T14" fmla="*/ 2 w 96"/>
                  <a:gd name="T15" fmla="*/ 0 h 123"/>
                  <a:gd name="T16" fmla="*/ 2 w 96"/>
                  <a:gd name="T17" fmla="*/ 0 h 123"/>
                  <a:gd name="T18" fmla="*/ 2 w 96"/>
                  <a:gd name="T19" fmla="*/ 0 h 123"/>
                  <a:gd name="T20" fmla="*/ 3 w 96"/>
                  <a:gd name="T21" fmla="*/ 0 h 123"/>
                  <a:gd name="T22" fmla="*/ 3 w 96"/>
                  <a:gd name="T23" fmla="*/ 1 h 123"/>
                  <a:gd name="T24" fmla="*/ 3 w 96"/>
                  <a:gd name="T25" fmla="*/ 1 h 123"/>
                  <a:gd name="T26" fmla="*/ 3 w 96"/>
                  <a:gd name="T27" fmla="*/ 2 h 123"/>
                  <a:gd name="T28" fmla="*/ 3 w 96"/>
                  <a:gd name="T29" fmla="*/ 2 h 123"/>
                  <a:gd name="T30" fmla="*/ 3 w 96"/>
                  <a:gd name="T31" fmla="*/ 3 h 123"/>
                  <a:gd name="T32" fmla="*/ 2 w 96"/>
                  <a:gd name="T33" fmla="*/ 3 h 123"/>
                  <a:gd name="T34" fmla="*/ 2 w 96"/>
                  <a:gd name="T35" fmla="*/ 4 h 123"/>
                  <a:gd name="T36" fmla="*/ 2 w 96"/>
                  <a:gd name="T37" fmla="*/ 4 h 123"/>
                  <a:gd name="T38" fmla="*/ 1 w 96"/>
                  <a:gd name="T39" fmla="*/ 4 h 123"/>
                  <a:gd name="T40" fmla="*/ 1 w 96"/>
                  <a:gd name="T41" fmla="*/ 5 h 123"/>
                  <a:gd name="T42" fmla="*/ 1 w 96"/>
                  <a:gd name="T43" fmla="*/ 5 h 123"/>
                  <a:gd name="T44" fmla="*/ 1 w 96"/>
                  <a:gd name="T45" fmla="*/ 5 h 123"/>
                  <a:gd name="T46" fmla="*/ 1 w 96"/>
                  <a:gd name="T47" fmla="*/ 5 h 123"/>
                  <a:gd name="T48" fmla="*/ 1 w 96"/>
                  <a:gd name="T49" fmla="*/ 5 h 123"/>
                  <a:gd name="T50" fmla="*/ 1 w 96"/>
                  <a:gd name="T51" fmla="*/ 5 h 123"/>
                  <a:gd name="T52" fmla="*/ 2 w 96"/>
                  <a:gd name="T53" fmla="*/ 5 h 123"/>
                  <a:gd name="T54" fmla="*/ 3 w 96"/>
                  <a:gd name="T55" fmla="*/ 4 h 123"/>
                  <a:gd name="T56" fmla="*/ 3 w 96"/>
                  <a:gd name="T57" fmla="*/ 4 h 123"/>
                  <a:gd name="T58" fmla="*/ 3 w 96"/>
                  <a:gd name="T59" fmla="*/ 3 h 123"/>
                  <a:gd name="T60" fmla="*/ 4 w 96"/>
                  <a:gd name="T61" fmla="*/ 2 h 123"/>
                  <a:gd name="T62" fmla="*/ 4 w 96"/>
                  <a:gd name="T63" fmla="*/ 1 h 123"/>
                  <a:gd name="T64" fmla="*/ 4 w 96"/>
                  <a:gd name="T65" fmla="*/ 1 h 123"/>
                  <a:gd name="T66" fmla="*/ 3 w 96"/>
                  <a:gd name="T67" fmla="*/ 0 h 123"/>
                  <a:gd name="T68" fmla="*/ 3 w 96"/>
                  <a:gd name="T69" fmla="*/ 0 h 123"/>
                  <a:gd name="T70" fmla="*/ 3 w 96"/>
                  <a:gd name="T71" fmla="*/ 0 h 123"/>
                  <a:gd name="T72" fmla="*/ 3 w 96"/>
                  <a:gd name="T73" fmla="*/ 0 h 123"/>
                  <a:gd name="T74" fmla="*/ 2 w 96"/>
                  <a:gd name="T75" fmla="*/ 0 h 123"/>
                  <a:gd name="T76" fmla="*/ 2 w 96"/>
                  <a:gd name="T77" fmla="*/ 0 h 123"/>
                  <a:gd name="T78" fmla="*/ 2 w 96"/>
                  <a:gd name="T79" fmla="*/ 0 h 123"/>
                  <a:gd name="T80" fmla="*/ 1 w 96"/>
                  <a:gd name="T81" fmla="*/ 0 h 123"/>
                  <a:gd name="T82" fmla="*/ 1 w 96"/>
                  <a:gd name="T83" fmla="*/ 0 h 123"/>
                  <a:gd name="T84" fmla="*/ 1 w 96"/>
                  <a:gd name="T85" fmla="*/ 1 h 123"/>
                  <a:gd name="T86" fmla="*/ 1 w 96"/>
                  <a:gd name="T87" fmla="*/ 1 h 123"/>
                  <a:gd name="T88" fmla="*/ 1 w 96"/>
                  <a:gd name="T89" fmla="*/ 1 h 123"/>
                  <a:gd name="T90" fmla="*/ 0 w 96"/>
                  <a:gd name="T91" fmla="*/ 2 h 123"/>
                  <a:gd name="T92" fmla="*/ 0 w 96"/>
                  <a:gd name="T93" fmla="*/ 2 h 123"/>
                  <a:gd name="T94" fmla="*/ 0 w 96"/>
                  <a:gd name="T95" fmla="*/ 2 h 123"/>
                  <a:gd name="T96" fmla="*/ 0 w 96"/>
                  <a:gd name="T97" fmla="*/ 3 h 123"/>
                  <a:gd name="T98" fmla="*/ 0 w 96"/>
                  <a:gd name="T99" fmla="*/ 3 h 123"/>
                  <a:gd name="T100" fmla="*/ 0 w 96"/>
                  <a:gd name="T101" fmla="*/ 3 h 123"/>
                  <a:gd name="T102" fmla="*/ 0 w 96"/>
                  <a:gd name="T103" fmla="*/ 3 h 123"/>
                  <a:gd name="T104" fmla="*/ 0 w 96"/>
                  <a:gd name="T105" fmla="*/ 3 h 123"/>
                  <a:gd name="T106" fmla="*/ 0 w 96"/>
                  <a:gd name="T107" fmla="*/ 3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123"/>
                  <a:gd name="T164" fmla="*/ 96 w 96"/>
                  <a:gd name="T165" fmla="*/ 123 h 1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123">
                    <a:moveTo>
                      <a:pt x="1" y="67"/>
                    </a:moveTo>
                    <a:lnTo>
                      <a:pt x="6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21" y="27"/>
                    </a:lnTo>
                    <a:lnTo>
                      <a:pt x="27" y="1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2" y="7"/>
                    </a:lnTo>
                    <a:lnTo>
                      <a:pt x="60" y="7"/>
                    </a:lnTo>
                    <a:lnTo>
                      <a:pt x="67" y="10"/>
                    </a:lnTo>
                    <a:lnTo>
                      <a:pt x="73" y="16"/>
                    </a:lnTo>
                    <a:lnTo>
                      <a:pt x="78" y="26"/>
                    </a:lnTo>
                    <a:lnTo>
                      <a:pt x="80" y="39"/>
                    </a:lnTo>
                    <a:lnTo>
                      <a:pt x="78" y="53"/>
                    </a:lnTo>
                    <a:lnTo>
                      <a:pt x="72" y="66"/>
                    </a:lnTo>
                    <a:lnTo>
                      <a:pt x="63" y="79"/>
                    </a:lnTo>
                    <a:lnTo>
                      <a:pt x="52" y="91"/>
                    </a:lnTo>
                    <a:lnTo>
                      <a:pt x="40" y="101"/>
                    </a:lnTo>
                    <a:lnTo>
                      <a:pt x="28" y="109"/>
                    </a:lnTo>
                    <a:lnTo>
                      <a:pt x="17" y="115"/>
                    </a:lnTo>
                    <a:lnTo>
                      <a:pt x="15" y="117"/>
                    </a:lnTo>
                    <a:lnTo>
                      <a:pt x="13" y="119"/>
                    </a:lnTo>
                    <a:lnTo>
                      <a:pt x="13" y="122"/>
                    </a:lnTo>
                    <a:lnTo>
                      <a:pt x="14" y="123"/>
                    </a:lnTo>
                    <a:lnTo>
                      <a:pt x="31" y="121"/>
                    </a:lnTo>
                    <a:lnTo>
                      <a:pt x="49" y="113"/>
                    </a:lnTo>
                    <a:lnTo>
                      <a:pt x="64" y="102"/>
                    </a:lnTo>
                    <a:lnTo>
                      <a:pt x="78" y="87"/>
                    </a:lnTo>
                    <a:lnTo>
                      <a:pt x="88" y="70"/>
                    </a:lnTo>
                    <a:lnTo>
                      <a:pt x="96" y="53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85" y="10"/>
                    </a:lnTo>
                    <a:lnTo>
                      <a:pt x="80" y="5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5" y="3"/>
                    </a:lnTo>
                    <a:lnTo>
                      <a:pt x="36" y="7"/>
                    </a:lnTo>
                    <a:lnTo>
                      <a:pt x="29" y="11"/>
                    </a:lnTo>
                    <a:lnTo>
                      <a:pt x="24" y="18"/>
                    </a:lnTo>
                    <a:lnTo>
                      <a:pt x="19" y="25"/>
                    </a:lnTo>
                    <a:lnTo>
                      <a:pt x="14" y="34"/>
                    </a:lnTo>
                    <a:lnTo>
                      <a:pt x="10" y="43"/>
                    </a:lnTo>
                    <a:lnTo>
                      <a:pt x="7" y="52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6" name="Freeform 189"/>
              <p:cNvSpPr>
                <a:spLocks/>
              </p:cNvSpPr>
              <p:nvPr/>
            </p:nvSpPr>
            <p:spPr bwMode="auto">
              <a:xfrm>
                <a:off x="5560" y="1272"/>
                <a:ext cx="88" cy="95"/>
              </a:xfrm>
              <a:custGeom>
                <a:avLst/>
                <a:gdLst>
                  <a:gd name="T0" fmla="*/ 0 w 440"/>
                  <a:gd name="T1" fmla="*/ 2 h 475"/>
                  <a:gd name="T2" fmla="*/ 0 w 440"/>
                  <a:gd name="T3" fmla="*/ 5 h 475"/>
                  <a:gd name="T4" fmla="*/ 1 w 440"/>
                  <a:gd name="T5" fmla="*/ 7 h 475"/>
                  <a:gd name="T6" fmla="*/ 2 w 440"/>
                  <a:gd name="T7" fmla="*/ 9 h 475"/>
                  <a:gd name="T8" fmla="*/ 3 w 440"/>
                  <a:gd name="T9" fmla="*/ 10 h 475"/>
                  <a:gd name="T10" fmla="*/ 4 w 440"/>
                  <a:gd name="T11" fmla="*/ 11 h 475"/>
                  <a:gd name="T12" fmla="*/ 5 w 440"/>
                  <a:gd name="T13" fmla="*/ 11 h 475"/>
                  <a:gd name="T14" fmla="*/ 6 w 440"/>
                  <a:gd name="T15" fmla="*/ 12 h 475"/>
                  <a:gd name="T16" fmla="*/ 6 w 440"/>
                  <a:gd name="T17" fmla="*/ 12 h 475"/>
                  <a:gd name="T18" fmla="*/ 7 w 440"/>
                  <a:gd name="T19" fmla="*/ 13 h 475"/>
                  <a:gd name="T20" fmla="*/ 8 w 440"/>
                  <a:gd name="T21" fmla="*/ 13 h 475"/>
                  <a:gd name="T22" fmla="*/ 9 w 440"/>
                  <a:gd name="T23" fmla="*/ 13 h 475"/>
                  <a:gd name="T24" fmla="*/ 10 w 440"/>
                  <a:gd name="T25" fmla="*/ 14 h 475"/>
                  <a:gd name="T26" fmla="*/ 11 w 440"/>
                  <a:gd name="T27" fmla="*/ 14 h 475"/>
                  <a:gd name="T28" fmla="*/ 11 w 440"/>
                  <a:gd name="T29" fmla="*/ 15 h 475"/>
                  <a:gd name="T30" fmla="*/ 12 w 440"/>
                  <a:gd name="T31" fmla="*/ 15 h 475"/>
                  <a:gd name="T32" fmla="*/ 13 w 440"/>
                  <a:gd name="T33" fmla="*/ 16 h 475"/>
                  <a:gd name="T34" fmla="*/ 14 w 440"/>
                  <a:gd name="T35" fmla="*/ 16 h 475"/>
                  <a:gd name="T36" fmla="*/ 15 w 440"/>
                  <a:gd name="T37" fmla="*/ 17 h 475"/>
                  <a:gd name="T38" fmla="*/ 16 w 440"/>
                  <a:gd name="T39" fmla="*/ 17 h 475"/>
                  <a:gd name="T40" fmla="*/ 16 w 440"/>
                  <a:gd name="T41" fmla="*/ 18 h 475"/>
                  <a:gd name="T42" fmla="*/ 17 w 440"/>
                  <a:gd name="T43" fmla="*/ 19 h 475"/>
                  <a:gd name="T44" fmla="*/ 18 w 440"/>
                  <a:gd name="T45" fmla="*/ 19 h 475"/>
                  <a:gd name="T46" fmla="*/ 18 w 440"/>
                  <a:gd name="T47" fmla="*/ 19 h 475"/>
                  <a:gd name="T48" fmla="*/ 17 w 440"/>
                  <a:gd name="T49" fmla="*/ 18 h 475"/>
                  <a:gd name="T50" fmla="*/ 16 w 440"/>
                  <a:gd name="T51" fmla="*/ 17 h 475"/>
                  <a:gd name="T52" fmla="*/ 15 w 440"/>
                  <a:gd name="T53" fmla="*/ 16 h 475"/>
                  <a:gd name="T54" fmla="*/ 13 w 440"/>
                  <a:gd name="T55" fmla="*/ 15 h 475"/>
                  <a:gd name="T56" fmla="*/ 12 w 440"/>
                  <a:gd name="T57" fmla="*/ 14 h 475"/>
                  <a:gd name="T58" fmla="*/ 11 w 440"/>
                  <a:gd name="T59" fmla="*/ 13 h 475"/>
                  <a:gd name="T60" fmla="*/ 9 w 440"/>
                  <a:gd name="T61" fmla="*/ 13 h 475"/>
                  <a:gd name="T62" fmla="*/ 7 w 440"/>
                  <a:gd name="T63" fmla="*/ 12 h 475"/>
                  <a:gd name="T64" fmla="*/ 6 w 440"/>
                  <a:gd name="T65" fmla="*/ 11 h 475"/>
                  <a:gd name="T66" fmla="*/ 5 w 440"/>
                  <a:gd name="T67" fmla="*/ 10 h 475"/>
                  <a:gd name="T68" fmla="*/ 3 w 440"/>
                  <a:gd name="T69" fmla="*/ 9 h 475"/>
                  <a:gd name="T70" fmla="*/ 2 w 440"/>
                  <a:gd name="T71" fmla="*/ 8 h 475"/>
                  <a:gd name="T72" fmla="*/ 1 w 440"/>
                  <a:gd name="T73" fmla="*/ 6 h 475"/>
                  <a:gd name="T74" fmla="*/ 0 w 440"/>
                  <a:gd name="T75" fmla="*/ 5 h 475"/>
                  <a:gd name="T76" fmla="*/ 0 w 440"/>
                  <a:gd name="T77" fmla="*/ 3 h 475"/>
                  <a:gd name="T78" fmla="*/ 0 w 440"/>
                  <a:gd name="T79" fmla="*/ 1 h 475"/>
                  <a:gd name="T80" fmla="*/ 0 w 440"/>
                  <a:gd name="T81" fmla="*/ 0 h 475"/>
                  <a:gd name="T82" fmla="*/ 0 w 440"/>
                  <a:gd name="T83" fmla="*/ 0 h 475"/>
                  <a:gd name="T84" fmla="*/ 0 w 440"/>
                  <a:gd name="T85" fmla="*/ 0 h 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40"/>
                  <a:gd name="T130" fmla="*/ 0 h 475"/>
                  <a:gd name="T131" fmla="*/ 440 w 440"/>
                  <a:gd name="T132" fmla="*/ 475 h 4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40" h="475">
                    <a:moveTo>
                      <a:pt x="8" y="0"/>
                    </a:moveTo>
                    <a:lnTo>
                      <a:pt x="1" y="40"/>
                    </a:lnTo>
                    <a:lnTo>
                      <a:pt x="0" y="83"/>
                    </a:lnTo>
                    <a:lnTo>
                      <a:pt x="3" y="125"/>
                    </a:lnTo>
                    <a:lnTo>
                      <a:pt x="12" y="165"/>
                    </a:lnTo>
                    <a:lnTo>
                      <a:pt x="19" y="182"/>
                    </a:lnTo>
                    <a:lnTo>
                      <a:pt x="28" y="198"/>
                    </a:lnTo>
                    <a:lnTo>
                      <a:pt x="39" y="214"/>
                    </a:lnTo>
                    <a:lnTo>
                      <a:pt x="52" y="229"/>
                    </a:lnTo>
                    <a:lnTo>
                      <a:pt x="65" y="242"/>
                    </a:lnTo>
                    <a:lnTo>
                      <a:pt x="80" y="255"/>
                    </a:lnTo>
                    <a:lnTo>
                      <a:pt x="95" y="267"/>
                    </a:lnTo>
                    <a:lnTo>
                      <a:pt x="110" y="278"/>
                    </a:lnTo>
                    <a:lnTo>
                      <a:pt x="119" y="285"/>
                    </a:lnTo>
                    <a:lnTo>
                      <a:pt x="129" y="291"/>
                    </a:lnTo>
                    <a:lnTo>
                      <a:pt x="140" y="297"/>
                    </a:lnTo>
                    <a:lnTo>
                      <a:pt x="150" y="303"/>
                    </a:lnTo>
                    <a:lnTo>
                      <a:pt x="159" y="309"/>
                    </a:lnTo>
                    <a:lnTo>
                      <a:pt x="169" y="314"/>
                    </a:lnTo>
                    <a:lnTo>
                      <a:pt x="179" y="319"/>
                    </a:lnTo>
                    <a:lnTo>
                      <a:pt x="191" y="324"/>
                    </a:lnTo>
                    <a:lnTo>
                      <a:pt x="201" y="328"/>
                    </a:lnTo>
                    <a:lnTo>
                      <a:pt x="211" y="333"/>
                    </a:lnTo>
                    <a:lnTo>
                      <a:pt x="221" y="337"/>
                    </a:lnTo>
                    <a:lnTo>
                      <a:pt x="233" y="342"/>
                    </a:lnTo>
                    <a:lnTo>
                      <a:pt x="243" y="347"/>
                    </a:lnTo>
                    <a:lnTo>
                      <a:pt x="253" y="352"/>
                    </a:lnTo>
                    <a:lnTo>
                      <a:pt x="264" y="356"/>
                    </a:lnTo>
                    <a:lnTo>
                      <a:pt x="274" y="361"/>
                    </a:lnTo>
                    <a:lnTo>
                      <a:pt x="286" y="366"/>
                    </a:lnTo>
                    <a:lnTo>
                      <a:pt x="297" y="372"/>
                    </a:lnTo>
                    <a:lnTo>
                      <a:pt x="308" y="378"/>
                    </a:lnTo>
                    <a:lnTo>
                      <a:pt x="319" y="384"/>
                    </a:lnTo>
                    <a:lnTo>
                      <a:pt x="330" y="390"/>
                    </a:lnTo>
                    <a:lnTo>
                      <a:pt x="340" y="398"/>
                    </a:lnTo>
                    <a:lnTo>
                      <a:pt x="350" y="404"/>
                    </a:lnTo>
                    <a:lnTo>
                      <a:pt x="361" y="411"/>
                    </a:lnTo>
                    <a:lnTo>
                      <a:pt x="371" y="418"/>
                    </a:lnTo>
                    <a:lnTo>
                      <a:pt x="381" y="426"/>
                    </a:lnTo>
                    <a:lnTo>
                      <a:pt x="391" y="433"/>
                    </a:lnTo>
                    <a:lnTo>
                      <a:pt x="400" y="442"/>
                    </a:lnTo>
                    <a:lnTo>
                      <a:pt x="410" y="450"/>
                    </a:lnTo>
                    <a:lnTo>
                      <a:pt x="420" y="458"/>
                    </a:lnTo>
                    <a:lnTo>
                      <a:pt x="429" y="466"/>
                    </a:lnTo>
                    <a:lnTo>
                      <a:pt x="438" y="475"/>
                    </a:lnTo>
                    <a:lnTo>
                      <a:pt x="439" y="475"/>
                    </a:lnTo>
                    <a:lnTo>
                      <a:pt x="439" y="474"/>
                    </a:lnTo>
                    <a:lnTo>
                      <a:pt x="440" y="474"/>
                    </a:lnTo>
                    <a:lnTo>
                      <a:pt x="440" y="473"/>
                    </a:lnTo>
                    <a:lnTo>
                      <a:pt x="426" y="459"/>
                    </a:lnTo>
                    <a:lnTo>
                      <a:pt x="412" y="446"/>
                    </a:lnTo>
                    <a:lnTo>
                      <a:pt x="397" y="432"/>
                    </a:lnTo>
                    <a:lnTo>
                      <a:pt x="383" y="419"/>
                    </a:lnTo>
                    <a:lnTo>
                      <a:pt x="367" y="407"/>
                    </a:lnTo>
                    <a:lnTo>
                      <a:pt x="352" y="396"/>
                    </a:lnTo>
                    <a:lnTo>
                      <a:pt x="337" y="383"/>
                    </a:lnTo>
                    <a:lnTo>
                      <a:pt x="320" y="372"/>
                    </a:lnTo>
                    <a:lnTo>
                      <a:pt x="301" y="360"/>
                    </a:lnTo>
                    <a:lnTo>
                      <a:pt x="283" y="349"/>
                    </a:lnTo>
                    <a:lnTo>
                      <a:pt x="263" y="337"/>
                    </a:lnTo>
                    <a:lnTo>
                      <a:pt x="243" y="327"/>
                    </a:lnTo>
                    <a:lnTo>
                      <a:pt x="223" y="317"/>
                    </a:lnTo>
                    <a:lnTo>
                      <a:pt x="204" y="306"/>
                    </a:lnTo>
                    <a:lnTo>
                      <a:pt x="185" y="295"/>
                    </a:lnTo>
                    <a:lnTo>
                      <a:pt x="165" y="284"/>
                    </a:lnTo>
                    <a:lnTo>
                      <a:pt x="148" y="273"/>
                    </a:lnTo>
                    <a:lnTo>
                      <a:pt x="130" y="262"/>
                    </a:lnTo>
                    <a:lnTo>
                      <a:pt x="114" y="250"/>
                    </a:lnTo>
                    <a:lnTo>
                      <a:pt x="98" y="238"/>
                    </a:lnTo>
                    <a:lnTo>
                      <a:pt x="82" y="225"/>
                    </a:lnTo>
                    <a:lnTo>
                      <a:pt x="68" y="211"/>
                    </a:lnTo>
                    <a:lnTo>
                      <a:pt x="54" y="196"/>
                    </a:lnTo>
                    <a:lnTo>
                      <a:pt x="40" y="180"/>
                    </a:lnTo>
                    <a:lnTo>
                      <a:pt x="27" y="160"/>
                    </a:lnTo>
                    <a:lnTo>
                      <a:pt x="18" y="139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3" y="71"/>
                    </a:lnTo>
                    <a:lnTo>
                      <a:pt x="2" y="46"/>
                    </a:lnTo>
                    <a:lnTo>
                      <a:pt x="4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7" name="Freeform 190"/>
              <p:cNvSpPr>
                <a:spLocks/>
              </p:cNvSpPr>
              <p:nvPr/>
            </p:nvSpPr>
            <p:spPr bwMode="auto">
              <a:xfrm>
                <a:off x="5527" y="1359"/>
                <a:ext cx="118" cy="152"/>
              </a:xfrm>
              <a:custGeom>
                <a:avLst/>
                <a:gdLst>
                  <a:gd name="T0" fmla="*/ 23 w 590"/>
                  <a:gd name="T1" fmla="*/ 2 h 760"/>
                  <a:gd name="T2" fmla="*/ 22 w 590"/>
                  <a:gd name="T3" fmla="*/ 6 h 760"/>
                  <a:gd name="T4" fmla="*/ 21 w 590"/>
                  <a:gd name="T5" fmla="*/ 10 h 760"/>
                  <a:gd name="T6" fmla="*/ 19 w 590"/>
                  <a:gd name="T7" fmla="*/ 14 h 760"/>
                  <a:gd name="T8" fmla="*/ 17 w 590"/>
                  <a:gd name="T9" fmla="*/ 17 h 760"/>
                  <a:gd name="T10" fmla="*/ 16 w 590"/>
                  <a:gd name="T11" fmla="*/ 20 h 760"/>
                  <a:gd name="T12" fmla="*/ 14 w 590"/>
                  <a:gd name="T13" fmla="*/ 22 h 760"/>
                  <a:gd name="T14" fmla="*/ 12 w 590"/>
                  <a:gd name="T15" fmla="*/ 24 h 760"/>
                  <a:gd name="T16" fmla="*/ 9 w 590"/>
                  <a:gd name="T17" fmla="*/ 26 h 760"/>
                  <a:gd name="T18" fmla="*/ 7 w 590"/>
                  <a:gd name="T19" fmla="*/ 27 h 760"/>
                  <a:gd name="T20" fmla="*/ 4 w 590"/>
                  <a:gd name="T21" fmla="*/ 29 h 760"/>
                  <a:gd name="T22" fmla="*/ 2 w 590"/>
                  <a:gd name="T23" fmla="*/ 30 h 760"/>
                  <a:gd name="T24" fmla="*/ 0 w 590"/>
                  <a:gd name="T25" fmla="*/ 30 h 760"/>
                  <a:gd name="T26" fmla="*/ 0 w 590"/>
                  <a:gd name="T27" fmla="*/ 30 h 760"/>
                  <a:gd name="T28" fmla="*/ 1 w 590"/>
                  <a:gd name="T29" fmla="*/ 30 h 760"/>
                  <a:gd name="T30" fmla="*/ 2 w 590"/>
                  <a:gd name="T31" fmla="*/ 30 h 760"/>
                  <a:gd name="T32" fmla="*/ 4 w 590"/>
                  <a:gd name="T33" fmla="*/ 29 h 760"/>
                  <a:gd name="T34" fmla="*/ 5 w 590"/>
                  <a:gd name="T35" fmla="*/ 29 h 760"/>
                  <a:gd name="T36" fmla="*/ 7 w 590"/>
                  <a:gd name="T37" fmla="*/ 28 h 760"/>
                  <a:gd name="T38" fmla="*/ 8 w 590"/>
                  <a:gd name="T39" fmla="*/ 28 h 760"/>
                  <a:gd name="T40" fmla="*/ 10 w 590"/>
                  <a:gd name="T41" fmla="*/ 27 h 760"/>
                  <a:gd name="T42" fmla="*/ 11 w 590"/>
                  <a:gd name="T43" fmla="*/ 26 h 760"/>
                  <a:gd name="T44" fmla="*/ 12 w 590"/>
                  <a:gd name="T45" fmla="*/ 25 h 760"/>
                  <a:gd name="T46" fmla="*/ 13 w 590"/>
                  <a:gd name="T47" fmla="*/ 24 h 760"/>
                  <a:gd name="T48" fmla="*/ 14 w 590"/>
                  <a:gd name="T49" fmla="*/ 23 h 760"/>
                  <a:gd name="T50" fmla="*/ 15 w 590"/>
                  <a:gd name="T51" fmla="*/ 22 h 760"/>
                  <a:gd name="T52" fmla="*/ 16 w 590"/>
                  <a:gd name="T53" fmla="*/ 21 h 760"/>
                  <a:gd name="T54" fmla="*/ 17 w 590"/>
                  <a:gd name="T55" fmla="*/ 20 h 760"/>
                  <a:gd name="T56" fmla="*/ 18 w 590"/>
                  <a:gd name="T57" fmla="*/ 19 h 760"/>
                  <a:gd name="T58" fmla="*/ 19 w 590"/>
                  <a:gd name="T59" fmla="*/ 17 h 760"/>
                  <a:gd name="T60" fmla="*/ 20 w 590"/>
                  <a:gd name="T61" fmla="*/ 15 h 760"/>
                  <a:gd name="T62" fmla="*/ 21 w 590"/>
                  <a:gd name="T63" fmla="*/ 11 h 760"/>
                  <a:gd name="T64" fmla="*/ 23 w 590"/>
                  <a:gd name="T65" fmla="*/ 7 h 760"/>
                  <a:gd name="T66" fmla="*/ 23 w 590"/>
                  <a:gd name="T67" fmla="*/ 2 h 760"/>
                  <a:gd name="T68" fmla="*/ 24 w 590"/>
                  <a:gd name="T69" fmla="*/ 0 h 760"/>
                  <a:gd name="T70" fmla="*/ 24 w 590"/>
                  <a:gd name="T71" fmla="*/ 0 h 760"/>
                  <a:gd name="T72" fmla="*/ 24 w 590"/>
                  <a:gd name="T73" fmla="*/ 0 h 7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0"/>
                  <a:gd name="T112" fmla="*/ 0 h 760"/>
                  <a:gd name="T113" fmla="*/ 590 w 590"/>
                  <a:gd name="T114" fmla="*/ 760 h 7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0" h="760">
                    <a:moveTo>
                      <a:pt x="590" y="0"/>
                    </a:moveTo>
                    <a:lnTo>
                      <a:pt x="580" y="53"/>
                    </a:lnTo>
                    <a:lnTo>
                      <a:pt x="569" y="104"/>
                    </a:lnTo>
                    <a:lnTo>
                      <a:pt x="556" y="155"/>
                    </a:lnTo>
                    <a:lnTo>
                      <a:pt x="541" y="206"/>
                    </a:lnTo>
                    <a:lnTo>
                      <a:pt x="523" y="255"/>
                    </a:lnTo>
                    <a:lnTo>
                      <a:pt x="503" y="304"/>
                    </a:lnTo>
                    <a:lnTo>
                      <a:pt x="481" y="352"/>
                    </a:lnTo>
                    <a:lnTo>
                      <a:pt x="457" y="399"/>
                    </a:lnTo>
                    <a:lnTo>
                      <a:pt x="437" y="432"/>
                    </a:lnTo>
                    <a:lnTo>
                      <a:pt x="417" y="463"/>
                    </a:lnTo>
                    <a:lnTo>
                      <a:pt x="396" y="493"/>
                    </a:lnTo>
                    <a:lnTo>
                      <a:pt x="372" y="522"/>
                    </a:lnTo>
                    <a:lnTo>
                      <a:pt x="347" y="549"/>
                    </a:lnTo>
                    <a:lnTo>
                      <a:pt x="322" y="575"/>
                    </a:lnTo>
                    <a:lnTo>
                      <a:pt x="294" y="599"/>
                    </a:lnTo>
                    <a:lnTo>
                      <a:pt x="267" y="622"/>
                    </a:lnTo>
                    <a:lnTo>
                      <a:pt x="237" y="644"/>
                    </a:lnTo>
                    <a:lnTo>
                      <a:pt x="206" y="664"/>
                    </a:lnTo>
                    <a:lnTo>
                      <a:pt x="175" y="682"/>
                    </a:lnTo>
                    <a:lnTo>
                      <a:pt x="142" y="700"/>
                    </a:lnTo>
                    <a:lnTo>
                      <a:pt x="108" y="716"/>
                    </a:lnTo>
                    <a:lnTo>
                      <a:pt x="75" y="729"/>
                    </a:lnTo>
                    <a:lnTo>
                      <a:pt x="39" y="742"/>
                    </a:lnTo>
                    <a:lnTo>
                      <a:pt x="3" y="754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1" y="760"/>
                    </a:lnTo>
                    <a:lnTo>
                      <a:pt x="20" y="756"/>
                    </a:lnTo>
                    <a:lnTo>
                      <a:pt x="40" y="752"/>
                    </a:lnTo>
                    <a:lnTo>
                      <a:pt x="59" y="748"/>
                    </a:lnTo>
                    <a:lnTo>
                      <a:pt x="79" y="741"/>
                    </a:lnTo>
                    <a:lnTo>
                      <a:pt x="98" y="736"/>
                    </a:lnTo>
                    <a:lnTo>
                      <a:pt x="117" y="729"/>
                    </a:lnTo>
                    <a:lnTo>
                      <a:pt x="136" y="723"/>
                    </a:lnTo>
                    <a:lnTo>
                      <a:pt x="154" y="715"/>
                    </a:lnTo>
                    <a:lnTo>
                      <a:pt x="173" y="707"/>
                    </a:lnTo>
                    <a:lnTo>
                      <a:pt x="191" y="699"/>
                    </a:lnTo>
                    <a:lnTo>
                      <a:pt x="208" y="689"/>
                    </a:lnTo>
                    <a:lnTo>
                      <a:pt x="226" y="680"/>
                    </a:lnTo>
                    <a:lnTo>
                      <a:pt x="243" y="669"/>
                    </a:lnTo>
                    <a:lnTo>
                      <a:pt x="260" y="659"/>
                    </a:lnTo>
                    <a:lnTo>
                      <a:pt x="276" y="647"/>
                    </a:lnTo>
                    <a:lnTo>
                      <a:pt x="292" y="635"/>
                    </a:lnTo>
                    <a:lnTo>
                      <a:pt x="307" y="624"/>
                    </a:lnTo>
                    <a:lnTo>
                      <a:pt x="320" y="613"/>
                    </a:lnTo>
                    <a:lnTo>
                      <a:pt x="333" y="601"/>
                    </a:lnTo>
                    <a:lnTo>
                      <a:pt x="345" y="589"/>
                    </a:lnTo>
                    <a:lnTo>
                      <a:pt x="359" y="577"/>
                    </a:lnTo>
                    <a:lnTo>
                      <a:pt x="370" y="564"/>
                    </a:lnTo>
                    <a:lnTo>
                      <a:pt x="382" y="551"/>
                    </a:lnTo>
                    <a:lnTo>
                      <a:pt x="393" y="537"/>
                    </a:lnTo>
                    <a:lnTo>
                      <a:pt x="405" y="524"/>
                    </a:lnTo>
                    <a:lnTo>
                      <a:pt x="416" y="510"/>
                    </a:lnTo>
                    <a:lnTo>
                      <a:pt x="426" y="496"/>
                    </a:lnTo>
                    <a:lnTo>
                      <a:pt x="436" y="482"/>
                    </a:lnTo>
                    <a:lnTo>
                      <a:pt x="447" y="466"/>
                    </a:lnTo>
                    <a:lnTo>
                      <a:pt x="456" y="452"/>
                    </a:lnTo>
                    <a:lnTo>
                      <a:pt x="465" y="437"/>
                    </a:lnTo>
                    <a:lnTo>
                      <a:pt x="473" y="422"/>
                    </a:lnTo>
                    <a:lnTo>
                      <a:pt x="499" y="372"/>
                    </a:lnTo>
                    <a:lnTo>
                      <a:pt x="519" y="321"/>
                    </a:lnTo>
                    <a:lnTo>
                      <a:pt x="537" y="270"/>
                    </a:lnTo>
                    <a:lnTo>
                      <a:pt x="552" y="217"/>
                    </a:lnTo>
                    <a:lnTo>
                      <a:pt x="563" y="164"/>
                    </a:lnTo>
                    <a:lnTo>
                      <a:pt x="573" y="110"/>
                    </a:lnTo>
                    <a:lnTo>
                      <a:pt x="583" y="5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8" name="Freeform 191"/>
              <p:cNvSpPr>
                <a:spLocks/>
              </p:cNvSpPr>
              <p:nvPr/>
            </p:nvSpPr>
            <p:spPr bwMode="auto">
              <a:xfrm>
                <a:off x="5442" y="1409"/>
                <a:ext cx="16" cy="27"/>
              </a:xfrm>
              <a:custGeom>
                <a:avLst/>
                <a:gdLst>
                  <a:gd name="T0" fmla="*/ 3 w 83"/>
                  <a:gd name="T1" fmla="*/ 0 h 136"/>
                  <a:gd name="T2" fmla="*/ 3 w 83"/>
                  <a:gd name="T3" fmla="*/ 1 h 136"/>
                  <a:gd name="T4" fmla="*/ 3 w 83"/>
                  <a:gd name="T5" fmla="*/ 2 h 136"/>
                  <a:gd name="T6" fmla="*/ 3 w 83"/>
                  <a:gd name="T7" fmla="*/ 3 h 136"/>
                  <a:gd name="T8" fmla="*/ 2 w 83"/>
                  <a:gd name="T9" fmla="*/ 4 h 136"/>
                  <a:gd name="T10" fmla="*/ 2 w 83"/>
                  <a:gd name="T11" fmla="*/ 4 h 136"/>
                  <a:gd name="T12" fmla="*/ 2 w 83"/>
                  <a:gd name="T13" fmla="*/ 4 h 136"/>
                  <a:gd name="T14" fmla="*/ 2 w 83"/>
                  <a:gd name="T15" fmla="*/ 4 h 136"/>
                  <a:gd name="T16" fmla="*/ 1 w 83"/>
                  <a:gd name="T17" fmla="*/ 5 h 136"/>
                  <a:gd name="T18" fmla="*/ 1 w 83"/>
                  <a:gd name="T19" fmla="*/ 5 h 136"/>
                  <a:gd name="T20" fmla="*/ 1 w 83"/>
                  <a:gd name="T21" fmla="*/ 5 h 136"/>
                  <a:gd name="T22" fmla="*/ 1 w 83"/>
                  <a:gd name="T23" fmla="*/ 5 h 136"/>
                  <a:gd name="T24" fmla="*/ 0 w 83"/>
                  <a:gd name="T25" fmla="*/ 5 h 136"/>
                  <a:gd name="T26" fmla="*/ 0 w 83"/>
                  <a:gd name="T27" fmla="*/ 5 h 136"/>
                  <a:gd name="T28" fmla="*/ 0 w 83"/>
                  <a:gd name="T29" fmla="*/ 5 h 136"/>
                  <a:gd name="T30" fmla="*/ 0 w 83"/>
                  <a:gd name="T31" fmla="*/ 5 h 136"/>
                  <a:gd name="T32" fmla="*/ 0 w 83"/>
                  <a:gd name="T33" fmla="*/ 5 h 136"/>
                  <a:gd name="T34" fmla="*/ 0 w 83"/>
                  <a:gd name="T35" fmla="*/ 5 h 136"/>
                  <a:gd name="T36" fmla="*/ 1 w 83"/>
                  <a:gd name="T37" fmla="*/ 5 h 136"/>
                  <a:gd name="T38" fmla="*/ 1 w 83"/>
                  <a:gd name="T39" fmla="*/ 5 h 136"/>
                  <a:gd name="T40" fmla="*/ 1 w 83"/>
                  <a:gd name="T41" fmla="*/ 5 h 136"/>
                  <a:gd name="T42" fmla="*/ 1 w 83"/>
                  <a:gd name="T43" fmla="*/ 5 h 136"/>
                  <a:gd name="T44" fmla="*/ 2 w 83"/>
                  <a:gd name="T45" fmla="*/ 4 h 136"/>
                  <a:gd name="T46" fmla="*/ 2 w 83"/>
                  <a:gd name="T47" fmla="*/ 4 h 136"/>
                  <a:gd name="T48" fmla="*/ 2 w 83"/>
                  <a:gd name="T49" fmla="*/ 4 h 136"/>
                  <a:gd name="T50" fmla="*/ 2 w 83"/>
                  <a:gd name="T51" fmla="*/ 4 h 136"/>
                  <a:gd name="T52" fmla="*/ 3 w 83"/>
                  <a:gd name="T53" fmla="*/ 3 h 136"/>
                  <a:gd name="T54" fmla="*/ 3 w 83"/>
                  <a:gd name="T55" fmla="*/ 3 h 136"/>
                  <a:gd name="T56" fmla="*/ 3 w 83"/>
                  <a:gd name="T57" fmla="*/ 2 h 136"/>
                  <a:gd name="T58" fmla="*/ 3 w 83"/>
                  <a:gd name="T59" fmla="*/ 2 h 136"/>
                  <a:gd name="T60" fmla="*/ 3 w 83"/>
                  <a:gd name="T61" fmla="*/ 1 h 136"/>
                  <a:gd name="T62" fmla="*/ 3 w 83"/>
                  <a:gd name="T63" fmla="*/ 1 h 136"/>
                  <a:gd name="T64" fmla="*/ 3 w 83"/>
                  <a:gd name="T65" fmla="*/ 0 h 136"/>
                  <a:gd name="T66" fmla="*/ 3 w 83"/>
                  <a:gd name="T67" fmla="*/ 0 h 136"/>
                  <a:gd name="T68" fmla="*/ 3 w 83"/>
                  <a:gd name="T69" fmla="*/ 0 h 136"/>
                  <a:gd name="T70" fmla="*/ 3 w 83"/>
                  <a:gd name="T71" fmla="*/ 0 h 136"/>
                  <a:gd name="T72" fmla="*/ 3 w 83"/>
                  <a:gd name="T73" fmla="*/ 0 h 136"/>
                  <a:gd name="T74" fmla="*/ 3 w 83"/>
                  <a:gd name="T75" fmla="*/ 0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136"/>
                  <a:gd name="T116" fmla="*/ 83 w 83"/>
                  <a:gd name="T117" fmla="*/ 136 h 1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136">
                    <a:moveTo>
                      <a:pt x="83" y="0"/>
                    </a:moveTo>
                    <a:lnTo>
                      <a:pt x="81" y="24"/>
                    </a:lnTo>
                    <a:lnTo>
                      <a:pt x="75" y="47"/>
                    </a:lnTo>
                    <a:lnTo>
                      <a:pt x="67" y="68"/>
                    </a:lnTo>
                    <a:lnTo>
                      <a:pt x="54" y="89"/>
                    </a:lnTo>
                    <a:lnTo>
                      <a:pt x="49" y="95"/>
                    </a:lnTo>
                    <a:lnTo>
                      <a:pt x="45" y="102"/>
                    </a:lnTo>
                    <a:lnTo>
                      <a:pt x="39" y="108"/>
                    </a:lnTo>
                    <a:lnTo>
                      <a:pt x="34" y="114"/>
                    </a:lnTo>
                    <a:lnTo>
                      <a:pt x="27" y="119"/>
                    </a:lnTo>
                    <a:lnTo>
                      <a:pt x="20" y="124"/>
                    </a:lnTo>
                    <a:lnTo>
                      <a:pt x="13" y="126"/>
                    </a:lnTo>
                    <a:lnTo>
                      <a:pt x="5" y="128"/>
                    </a:lnTo>
                    <a:lnTo>
                      <a:pt x="3" y="128"/>
                    </a:lnTo>
                    <a:lnTo>
                      <a:pt x="1" y="130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8" y="136"/>
                    </a:lnTo>
                    <a:lnTo>
                      <a:pt x="15" y="136"/>
                    </a:lnTo>
                    <a:lnTo>
                      <a:pt x="22" y="132"/>
                    </a:lnTo>
                    <a:lnTo>
                      <a:pt x="29" y="127"/>
                    </a:lnTo>
                    <a:lnTo>
                      <a:pt x="37" y="120"/>
                    </a:lnTo>
                    <a:lnTo>
                      <a:pt x="43" y="113"/>
                    </a:lnTo>
                    <a:lnTo>
                      <a:pt x="48" y="107"/>
                    </a:lnTo>
                    <a:lnTo>
                      <a:pt x="52" y="102"/>
                    </a:lnTo>
                    <a:lnTo>
                      <a:pt x="60" y="91"/>
                    </a:lnTo>
                    <a:lnTo>
                      <a:pt x="66" y="79"/>
                    </a:lnTo>
                    <a:lnTo>
                      <a:pt x="71" y="66"/>
                    </a:lnTo>
                    <a:lnTo>
                      <a:pt x="76" y="54"/>
                    </a:lnTo>
                    <a:lnTo>
                      <a:pt x="80" y="41"/>
                    </a:lnTo>
                    <a:lnTo>
                      <a:pt x="82" y="27"/>
                    </a:lnTo>
                    <a:lnTo>
                      <a:pt x="83" y="1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79" name="Freeform 192"/>
              <p:cNvSpPr>
                <a:spLocks/>
              </p:cNvSpPr>
              <p:nvPr/>
            </p:nvSpPr>
            <p:spPr bwMode="auto">
              <a:xfrm>
                <a:off x="5444" y="1415"/>
                <a:ext cx="22" cy="37"/>
              </a:xfrm>
              <a:custGeom>
                <a:avLst/>
                <a:gdLst>
                  <a:gd name="T0" fmla="*/ 5 w 107"/>
                  <a:gd name="T1" fmla="*/ 0 h 186"/>
                  <a:gd name="T2" fmla="*/ 5 w 107"/>
                  <a:gd name="T3" fmla="*/ 1 h 186"/>
                  <a:gd name="T4" fmla="*/ 4 w 107"/>
                  <a:gd name="T5" fmla="*/ 1 h 186"/>
                  <a:gd name="T6" fmla="*/ 4 w 107"/>
                  <a:gd name="T7" fmla="*/ 2 h 186"/>
                  <a:gd name="T8" fmla="*/ 4 w 107"/>
                  <a:gd name="T9" fmla="*/ 2 h 186"/>
                  <a:gd name="T10" fmla="*/ 4 w 107"/>
                  <a:gd name="T11" fmla="*/ 3 h 186"/>
                  <a:gd name="T12" fmla="*/ 4 w 107"/>
                  <a:gd name="T13" fmla="*/ 4 h 186"/>
                  <a:gd name="T14" fmla="*/ 3 w 107"/>
                  <a:gd name="T15" fmla="*/ 4 h 186"/>
                  <a:gd name="T16" fmla="*/ 3 w 107"/>
                  <a:gd name="T17" fmla="*/ 5 h 186"/>
                  <a:gd name="T18" fmla="*/ 3 w 107"/>
                  <a:gd name="T19" fmla="*/ 5 h 186"/>
                  <a:gd name="T20" fmla="*/ 2 w 107"/>
                  <a:gd name="T21" fmla="*/ 5 h 186"/>
                  <a:gd name="T22" fmla="*/ 2 w 107"/>
                  <a:gd name="T23" fmla="*/ 5 h 186"/>
                  <a:gd name="T24" fmla="*/ 2 w 107"/>
                  <a:gd name="T25" fmla="*/ 6 h 186"/>
                  <a:gd name="T26" fmla="*/ 1 w 107"/>
                  <a:gd name="T27" fmla="*/ 6 h 186"/>
                  <a:gd name="T28" fmla="*/ 1 w 107"/>
                  <a:gd name="T29" fmla="*/ 6 h 186"/>
                  <a:gd name="T30" fmla="*/ 0 w 107"/>
                  <a:gd name="T31" fmla="*/ 7 h 186"/>
                  <a:gd name="T32" fmla="*/ 0 w 107"/>
                  <a:gd name="T33" fmla="*/ 7 h 186"/>
                  <a:gd name="T34" fmla="*/ 0 w 107"/>
                  <a:gd name="T35" fmla="*/ 7 h 186"/>
                  <a:gd name="T36" fmla="*/ 0 w 107"/>
                  <a:gd name="T37" fmla="*/ 7 h 186"/>
                  <a:gd name="T38" fmla="*/ 0 w 107"/>
                  <a:gd name="T39" fmla="*/ 7 h 186"/>
                  <a:gd name="T40" fmla="*/ 0 w 107"/>
                  <a:gd name="T41" fmla="*/ 7 h 186"/>
                  <a:gd name="T42" fmla="*/ 1 w 107"/>
                  <a:gd name="T43" fmla="*/ 7 h 186"/>
                  <a:gd name="T44" fmla="*/ 1 w 107"/>
                  <a:gd name="T45" fmla="*/ 7 h 186"/>
                  <a:gd name="T46" fmla="*/ 2 w 107"/>
                  <a:gd name="T47" fmla="*/ 7 h 186"/>
                  <a:gd name="T48" fmla="*/ 2 w 107"/>
                  <a:gd name="T49" fmla="*/ 6 h 186"/>
                  <a:gd name="T50" fmla="*/ 3 w 107"/>
                  <a:gd name="T51" fmla="*/ 6 h 186"/>
                  <a:gd name="T52" fmla="*/ 3 w 107"/>
                  <a:gd name="T53" fmla="*/ 5 h 186"/>
                  <a:gd name="T54" fmla="*/ 3 w 107"/>
                  <a:gd name="T55" fmla="*/ 5 h 186"/>
                  <a:gd name="T56" fmla="*/ 4 w 107"/>
                  <a:gd name="T57" fmla="*/ 4 h 186"/>
                  <a:gd name="T58" fmla="*/ 4 w 107"/>
                  <a:gd name="T59" fmla="*/ 3 h 186"/>
                  <a:gd name="T60" fmla="*/ 4 w 107"/>
                  <a:gd name="T61" fmla="*/ 2 h 186"/>
                  <a:gd name="T62" fmla="*/ 5 w 107"/>
                  <a:gd name="T63" fmla="*/ 1 h 186"/>
                  <a:gd name="T64" fmla="*/ 5 w 107"/>
                  <a:gd name="T65" fmla="*/ 0 h 186"/>
                  <a:gd name="T66" fmla="*/ 5 w 107"/>
                  <a:gd name="T67" fmla="*/ 0 h 186"/>
                  <a:gd name="T68" fmla="*/ 5 w 107"/>
                  <a:gd name="T69" fmla="*/ 0 h 186"/>
                  <a:gd name="T70" fmla="*/ 5 w 107"/>
                  <a:gd name="T71" fmla="*/ 0 h 186"/>
                  <a:gd name="T72" fmla="*/ 5 w 107"/>
                  <a:gd name="T73" fmla="*/ 0 h 186"/>
                  <a:gd name="T74" fmla="*/ 5 w 107"/>
                  <a:gd name="T75" fmla="*/ 0 h 1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186"/>
                  <a:gd name="T116" fmla="*/ 107 w 107"/>
                  <a:gd name="T117" fmla="*/ 186 h 1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186">
                    <a:moveTo>
                      <a:pt x="107" y="0"/>
                    </a:moveTo>
                    <a:lnTo>
                      <a:pt x="106" y="16"/>
                    </a:lnTo>
                    <a:lnTo>
                      <a:pt x="104" y="31"/>
                    </a:lnTo>
                    <a:lnTo>
                      <a:pt x="102" y="46"/>
                    </a:lnTo>
                    <a:lnTo>
                      <a:pt x="99" y="61"/>
                    </a:lnTo>
                    <a:lnTo>
                      <a:pt x="94" y="75"/>
                    </a:lnTo>
                    <a:lnTo>
                      <a:pt x="88" y="89"/>
                    </a:lnTo>
                    <a:lnTo>
                      <a:pt x="81" y="103"/>
                    </a:lnTo>
                    <a:lnTo>
                      <a:pt x="72" y="115"/>
                    </a:lnTo>
                    <a:lnTo>
                      <a:pt x="63" y="123"/>
                    </a:lnTo>
                    <a:lnTo>
                      <a:pt x="55" y="130"/>
                    </a:lnTo>
                    <a:lnTo>
                      <a:pt x="46" y="137"/>
                    </a:lnTo>
                    <a:lnTo>
                      <a:pt x="37" y="144"/>
                    </a:lnTo>
                    <a:lnTo>
                      <a:pt x="28" y="151"/>
                    </a:lnTo>
                    <a:lnTo>
                      <a:pt x="18" y="158"/>
                    </a:lnTo>
                    <a:lnTo>
                      <a:pt x="10" y="165"/>
                    </a:lnTo>
                    <a:lnTo>
                      <a:pt x="3" y="173"/>
                    </a:lnTo>
                    <a:lnTo>
                      <a:pt x="1" y="176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3" y="186"/>
                    </a:lnTo>
                    <a:lnTo>
                      <a:pt x="15" y="182"/>
                    </a:lnTo>
                    <a:lnTo>
                      <a:pt x="28" y="176"/>
                    </a:lnTo>
                    <a:lnTo>
                      <a:pt x="40" y="167"/>
                    </a:lnTo>
                    <a:lnTo>
                      <a:pt x="51" y="157"/>
                    </a:lnTo>
                    <a:lnTo>
                      <a:pt x="61" y="146"/>
                    </a:lnTo>
                    <a:lnTo>
                      <a:pt x="72" y="133"/>
                    </a:lnTo>
                    <a:lnTo>
                      <a:pt x="80" y="121"/>
                    </a:lnTo>
                    <a:lnTo>
                      <a:pt x="86" y="111"/>
                    </a:lnTo>
                    <a:lnTo>
                      <a:pt x="97" y="85"/>
                    </a:lnTo>
                    <a:lnTo>
                      <a:pt x="104" y="57"/>
                    </a:lnTo>
                    <a:lnTo>
                      <a:pt x="107" y="2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0" name="Freeform 193"/>
              <p:cNvSpPr>
                <a:spLocks/>
              </p:cNvSpPr>
              <p:nvPr/>
            </p:nvSpPr>
            <p:spPr bwMode="auto">
              <a:xfrm>
                <a:off x="5397" y="1347"/>
                <a:ext cx="61" cy="70"/>
              </a:xfrm>
              <a:custGeom>
                <a:avLst/>
                <a:gdLst>
                  <a:gd name="T0" fmla="*/ 12 w 309"/>
                  <a:gd name="T1" fmla="*/ 13 h 351"/>
                  <a:gd name="T2" fmla="*/ 11 w 309"/>
                  <a:gd name="T3" fmla="*/ 13 h 351"/>
                  <a:gd name="T4" fmla="*/ 10 w 309"/>
                  <a:gd name="T5" fmla="*/ 12 h 351"/>
                  <a:gd name="T6" fmla="*/ 10 w 309"/>
                  <a:gd name="T7" fmla="*/ 11 h 351"/>
                  <a:gd name="T8" fmla="*/ 9 w 309"/>
                  <a:gd name="T9" fmla="*/ 9 h 351"/>
                  <a:gd name="T10" fmla="*/ 9 w 309"/>
                  <a:gd name="T11" fmla="*/ 8 h 351"/>
                  <a:gd name="T12" fmla="*/ 9 w 309"/>
                  <a:gd name="T13" fmla="*/ 7 h 351"/>
                  <a:gd name="T14" fmla="*/ 8 w 309"/>
                  <a:gd name="T15" fmla="*/ 6 h 351"/>
                  <a:gd name="T16" fmla="*/ 8 w 309"/>
                  <a:gd name="T17" fmla="*/ 5 h 351"/>
                  <a:gd name="T18" fmla="*/ 8 w 309"/>
                  <a:gd name="T19" fmla="*/ 4 h 351"/>
                  <a:gd name="T20" fmla="*/ 7 w 309"/>
                  <a:gd name="T21" fmla="*/ 4 h 351"/>
                  <a:gd name="T22" fmla="*/ 7 w 309"/>
                  <a:gd name="T23" fmla="*/ 3 h 351"/>
                  <a:gd name="T24" fmla="*/ 6 w 309"/>
                  <a:gd name="T25" fmla="*/ 3 h 351"/>
                  <a:gd name="T26" fmla="*/ 6 w 309"/>
                  <a:gd name="T27" fmla="*/ 3 h 351"/>
                  <a:gd name="T28" fmla="*/ 6 w 309"/>
                  <a:gd name="T29" fmla="*/ 2 h 351"/>
                  <a:gd name="T30" fmla="*/ 5 w 309"/>
                  <a:gd name="T31" fmla="*/ 2 h 351"/>
                  <a:gd name="T32" fmla="*/ 4 w 309"/>
                  <a:gd name="T33" fmla="*/ 2 h 351"/>
                  <a:gd name="T34" fmla="*/ 3 w 309"/>
                  <a:gd name="T35" fmla="*/ 1 h 351"/>
                  <a:gd name="T36" fmla="*/ 2 w 309"/>
                  <a:gd name="T37" fmla="*/ 1 h 351"/>
                  <a:gd name="T38" fmla="*/ 1 w 309"/>
                  <a:gd name="T39" fmla="*/ 0 h 351"/>
                  <a:gd name="T40" fmla="*/ 0 w 309"/>
                  <a:gd name="T41" fmla="*/ 0 h 351"/>
                  <a:gd name="T42" fmla="*/ 0 w 309"/>
                  <a:gd name="T43" fmla="*/ 0 h 351"/>
                  <a:gd name="T44" fmla="*/ 0 w 309"/>
                  <a:gd name="T45" fmla="*/ 1 h 351"/>
                  <a:gd name="T46" fmla="*/ 1 w 309"/>
                  <a:gd name="T47" fmla="*/ 1 h 351"/>
                  <a:gd name="T48" fmla="*/ 2 w 309"/>
                  <a:gd name="T49" fmla="*/ 2 h 351"/>
                  <a:gd name="T50" fmla="*/ 3 w 309"/>
                  <a:gd name="T51" fmla="*/ 2 h 351"/>
                  <a:gd name="T52" fmla="*/ 4 w 309"/>
                  <a:gd name="T53" fmla="*/ 3 h 351"/>
                  <a:gd name="T54" fmla="*/ 5 w 309"/>
                  <a:gd name="T55" fmla="*/ 3 h 351"/>
                  <a:gd name="T56" fmla="*/ 5 w 309"/>
                  <a:gd name="T57" fmla="*/ 3 h 351"/>
                  <a:gd name="T58" fmla="*/ 6 w 309"/>
                  <a:gd name="T59" fmla="*/ 4 h 351"/>
                  <a:gd name="T60" fmla="*/ 6 w 309"/>
                  <a:gd name="T61" fmla="*/ 4 h 351"/>
                  <a:gd name="T62" fmla="*/ 7 w 309"/>
                  <a:gd name="T63" fmla="*/ 4 h 351"/>
                  <a:gd name="T64" fmla="*/ 7 w 309"/>
                  <a:gd name="T65" fmla="*/ 5 h 351"/>
                  <a:gd name="T66" fmla="*/ 8 w 309"/>
                  <a:gd name="T67" fmla="*/ 5 h 351"/>
                  <a:gd name="T68" fmla="*/ 8 w 309"/>
                  <a:gd name="T69" fmla="*/ 6 h 351"/>
                  <a:gd name="T70" fmla="*/ 9 w 309"/>
                  <a:gd name="T71" fmla="*/ 7 h 351"/>
                  <a:gd name="T72" fmla="*/ 9 w 309"/>
                  <a:gd name="T73" fmla="*/ 8 h 351"/>
                  <a:gd name="T74" fmla="*/ 9 w 309"/>
                  <a:gd name="T75" fmla="*/ 10 h 351"/>
                  <a:gd name="T76" fmla="*/ 10 w 309"/>
                  <a:gd name="T77" fmla="*/ 11 h 351"/>
                  <a:gd name="T78" fmla="*/ 10 w 309"/>
                  <a:gd name="T79" fmla="*/ 12 h 351"/>
                  <a:gd name="T80" fmla="*/ 11 w 309"/>
                  <a:gd name="T81" fmla="*/ 13 h 351"/>
                  <a:gd name="T82" fmla="*/ 12 w 309"/>
                  <a:gd name="T83" fmla="*/ 14 h 351"/>
                  <a:gd name="T84" fmla="*/ 12 w 309"/>
                  <a:gd name="T85" fmla="*/ 14 h 351"/>
                  <a:gd name="T86" fmla="*/ 12 w 309"/>
                  <a:gd name="T87" fmla="*/ 14 h 351"/>
                  <a:gd name="T88" fmla="*/ 12 w 309"/>
                  <a:gd name="T89" fmla="*/ 14 h 3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9"/>
                  <a:gd name="T136" fmla="*/ 0 h 351"/>
                  <a:gd name="T137" fmla="*/ 309 w 309"/>
                  <a:gd name="T138" fmla="*/ 351 h 3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9" h="351">
                    <a:moveTo>
                      <a:pt x="309" y="350"/>
                    </a:moveTo>
                    <a:lnTo>
                      <a:pt x="299" y="338"/>
                    </a:lnTo>
                    <a:lnTo>
                      <a:pt x="291" y="327"/>
                    </a:lnTo>
                    <a:lnTo>
                      <a:pt x="283" y="315"/>
                    </a:lnTo>
                    <a:lnTo>
                      <a:pt x="276" y="303"/>
                    </a:lnTo>
                    <a:lnTo>
                      <a:pt x="269" y="290"/>
                    </a:lnTo>
                    <a:lnTo>
                      <a:pt x="262" y="278"/>
                    </a:lnTo>
                    <a:lnTo>
                      <a:pt x="254" y="266"/>
                    </a:lnTo>
                    <a:lnTo>
                      <a:pt x="248" y="253"/>
                    </a:lnTo>
                    <a:lnTo>
                      <a:pt x="243" y="236"/>
                    </a:lnTo>
                    <a:lnTo>
                      <a:pt x="240" y="219"/>
                    </a:lnTo>
                    <a:lnTo>
                      <a:pt x="237" y="201"/>
                    </a:lnTo>
                    <a:lnTo>
                      <a:pt x="234" y="184"/>
                    </a:lnTo>
                    <a:lnTo>
                      <a:pt x="230" y="169"/>
                    </a:lnTo>
                    <a:lnTo>
                      <a:pt x="225" y="153"/>
                    </a:lnTo>
                    <a:lnTo>
                      <a:pt x="219" y="139"/>
                    </a:lnTo>
                    <a:lnTo>
                      <a:pt x="210" y="126"/>
                    </a:lnTo>
                    <a:lnTo>
                      <a:pt x="205" y="120"/>
                    </a:lnTo>
                    <a:lnTo>
                      <a:pt x="200" y="115"/>
                    </a:lnTo>
                    <a:lnTo>
                      <a:pt x="195" y="108"/>
                    </a:lnTo>
                    <a:lnTo>
                      <a:pt x="189" y="103"/>
                    </a:lnTo>
                    <a:lnTo>
                      <a:pt x="183" y="98"/>
                    </a:lnTo>
                    <a:lnTo>
                      <a:pt x="178" y="93"/>
                    </a:lnTo>
                    <a:lnTo>
                      <a:pt x="172" y="87"/>
                    </a:lnTo>
                    <a:lnTo>
                      <a:pt x="167" y="82"/>
                    </a:lnTo>
                    <a:lnTo>
                      <a:pt x="161" y="77"/>
                    </a:lnTo>
                    <a:lnTo>
                      <a:pt x="156" y="73"/>
                    </a:lnTo>
                    <a:lnTo>
                      <a:pt x="151" y="69"/>
                    </a:lnTo>
                    <a:lnTo>
                      <a:pt x="146" y="66"/>
                    </a:lnTo>
                    <a:lnTo>
                      <a:pt x="141" y="62"/>
                    </a:lnTo>
                    <a:lnTo>
                      <a:pt x="135" y="59"/>
                    </a:lnTo>
                    <a:lnTo>
                      <a:pt x="130" y="56"/>
                    </a:lnTo>
                    <a:lnTo>
                      <a:pt x="124" y="54"/>
                    </a:lnTo>
                    <a:lnTo>
                      <a:pt x="108" y="48"/>
                    </a:lnTo>
                    <a:lnTo>
                      <a:pt x="93" y="42"/>
                    </a:lnTo>
                    <a:lnTo>
                      <a:pt x="78" y="37"/>
                    </a:lnTo>
                    <a:lnTo>
                      <a:pt x="62" y="31"/>
                    </a:lnTo>
                    <a:lnTo>
                      <a:pt x="47" y="25"/>
                    </a:lnTo>
                    <a:lnTo>
                      <a:pt x="33" y="17"/>
                    </a:lnTo>
                    <a:lnTo>
                      <a:pt x="18" y="9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1" y="17"/>
                    </a:lnTo>
                    <a:lnTo>
                      <a:pt x="22" y="26"/>
                    </a:lnTo>
                    <a:lnTo>
                      <a:pt x="35" y="34"/>
                    </a:lnTo>
                    <a:lnTo>
                      <a:pt x="46" y="41"/>
                    </a:lnTo>
                    <a:lnTo>
                      <a:pt x="58" y="47"/>
                    </a:lnTo>
                    <a:lnTo>
                      <a:pt x="71" y="53"/>
                    </a:lnTo>
                    <a:lnTo>
                      <a:pt x="84" y="59"/>
                    </a:lnTo>
                    <a:lnTo>
                      <a:pt x="97" y="65"/>
                    </a:lnTo>
                    <a:lnTo>
                      <a:pt x="105" y="68"/>
                    </a:lnTo>
                    <a:lnTo>
                      <a:pt x="113" y="71"/>
                    </a:lnTo>
                    <a:lnTo>
                      <a:pt x="121" y="74"/>
                    </a:lnTo>
                    <a:lnTo>
                      <a:pt x="129" y="77"/>
                    </a:lnTo>
                    <a:lnTo>
                      <a:pt x="136" y="81"/>
                    </a:lnTo>
                    <a:lnTo>
                      <a:pt x="143" y="85"/>
                    </a:lnTo>
                    <a:lnTo>
                      <a:pt x="149" y="90"/>
                    </a:lnTo>
                    <a:lnTo>
                      <a:pt x="156" y="96"/>
                    </a:lnTo>
                    <a:lnTo>
                      <a:pt x="161" y="101"/>
                    </a:lnTo>
                    <a:lnTo>
                      <a:pt x="168" y="106"/>
                    </a:lnTo>
                    <a:lnTo>
                      <a:pt x="174" y="111"/>
                    </a:lnTo>
                    <a:lnTo>
                      <a:pt x="180" y="116"/>
                    </a:lnTo>
                    <a:lnTo>
                      <a:pt x="186" y="120"/>
                    </a:lnTo>
                    <a:lnTo>
                      <a:pt x="192" y="125"/>
                    </a:lnTo>
                    <a:lnTo>
                      <a:pt x="198" y="129"/>
                    </a:lnTo>
                    <a:lnTo>
                      <a:pt x="204" y="134"/>
                    </a:lnTo>
                    <a:lnTo>
                      <a:pt x="216" y="146"/>
                    </a:lnTo>
                    <a:lnTo>
                      <a:pt x="223" y="162"/>
                    </a:lnTo>
                    <a:lnTo>
                      <a:pt x="228" y="177"/>
                    </a:lnTo>
                    <a:lnTo>
                      <a:pt x="232" y="194"/>
                    </a:lnTo>
                    <a:lnTo>
                      <a:pt x="234" y="212"/>
                    </a:lnTo>
                    <a:lnTo>
                      <a:pt x="237" y="228"/>
                    </a:lnTo>
                    <a:lnTo>
                      <a:pt x="241" y="244"/>
                    </a:lnTo>
                    <a:lnTo>
                      <a:pt x="247" y="260"/>
                    </a:lnTo>
                    <a:lnTo>
                      <a:pt x="253" y="272"/>
                    </a:lnTo>
                    <a:lnTo>
                      <a:pt x="261" y="283"/>
                    </a:lnTo>
                    <a:lnTo>
                      <a:pt x="268" y="296"/>
                    </a:lnTo>
                    <a:lnTo>
                      <a:pt x="275" y="307"/>
                    </a:lnTo>
                    <a:lnTo>
                      <a:pt x="283" y="318"/>
                    </a:lnTo>
                    <a:lnTo>
                      <a:pt x="290" y="329"/>
                    </a:lnTo>
                    <a:lnTo>
                      <a:pt x="299" y="339"/>
                    </a:lnTo>
                    <a:lnTo>
                      <a:pt x="309" y="351"/>
                    </a:lnTo>
                    <a:lnTo>
                      <a:pt x="309" y="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1" name="Freeform 194"/>
              <p:cNvSpPr>
                <a:spLocks/>
              </p:cNvSpPr>
              <p:nvPr/>
            </p:nvSpPr>
            <p:spPr bwMode="auto">
              <a:xfrm>
                <a:off x="5416" y="1392"/>
                <a:ext cx="32" cy="42"/>
              </a:xfrm>
              <a:custGeom>
                <a:avLst/>
                <a:gdLst>
                  <a:gd name="T0" fmla="*/ 0 w 162"/>
                  <a:gd name="T1" fmla="*/ 1 h 210"/>
                  <a:gd name="T2" fmla="*/ 0 w 162"/>
                  <a:gd name="T3" fmla="*/ 2 h 210"/>
                  <a:gd name="T4" fmla="*/ 0 w 162"/>
                  <a:gd name="T5" fmla="*/ 4 h 210"/>
                  <a:gd name="T6" fmla="*/ 1 w 162"/>
                  <a:gd name="T7" fmla="*/ 5 h 210"/>
                  <a:gd name="T8" fmla="*/ 1 w 162"/>
                  <a:gd name="T9" fmla="*/ 6 h 210"/>
                  <a:gd name="T10" fmla="*/ 2 w 162"/>
                  <a:gd name="T11" fmla="*/ 6 h 210"/>
                  <a:gd name="T12" fmla="*/ 2 w 162"/>
                  <a:gd name="T13" fmla="*/ 7 h 210"/>
                  <a:gd name="T14" fmla="*/ 3 w 162"/>
                  <a:gd name="T15" fmla="*/ 7 h 210"/>
                  <a:gd name="T16" fmla="*/ 4 w 162"/>
                  <a:gd name="T17" fmla="*/ 7 h 210"/>
                  <a:gd name="T18" fmla="*/ 4 w 162"/>
                  <a:gd name="T19" fmla="*/ 7 h 210"/>
                  <a:gd name="T20" fmla="*/ 4 w 162"/>
                  <a:gd name="T21" fmla="*/ 7 h 210"/>
                  <a:gd name="T22" fmla="*/ 5 w 162"/>
                  <a:gd name="T23" fmla="*/ 7 h 210"/>
                  <a:gd name="T24" fmla="*/ 5 w 162"/>
                  <a:gd name="T25" fmla="*/ 8 h 210"/>
                  <a:gd name="T26" fmla="*/ 5 w 162"/>
                  <a:gd name="T27" fmla="*/ 8 h 210"/>
                  <a:gd name="T28" fmla="*/ 6 w 162"/>
                  <a:gd name="T29" fmla="*/ 8 h 210"/>
                  <a:gd name="T30" fmla="*/ 6 w 162"/>
                  <a:gd name="T31" fmla="*/ 8 h 210"/>
                  <a:gd name="T32" fmla="*/ 6 w 162"/>
                  <a:gd name="T33" fmla="*/ 8 h 210"/>
                  <a:gd name="T34" fmla="*/ 6 w 162"/>
                  <a:gd name="T35" fmla="*/ 8 h 210"/>
                  <a:gd name="T36" fmla="*/ 6 w 162"/>
                  <a:gd name="T37" fmla="*/ 8 h 210"/>
                  <a:gd name="T38" fmla="*/ 6 w 162"/>
                  <a:gd name="T39" fmla="*/ 7 h 210"/>
                  <a:gd name="T40" fmla="*/ 5 w 162"/>
                  <a:gd name="T41" fmla="*/ 7 h 210"/>
                  <a:gd name="T42" fmla="*/ 5 w 162"/>
                  <a:gd name="T43" fmla="*/ 7 h 210"/>
                  <a:gd name="T44" fmla="*/ 4 w 162"/>
                  <a:gd name="T45" fmla="*/ 6 h 210"/>
                  <a:gd name="T46" fmla="*/ 4 w 162"/>
                  <a:gd name="T47" fmla="*/ 6 h 210"/>
                  <a:gd name="T48" fmla="*/ 3 w 162"/>
                  <a:gd name="T49" fmla="*/ 6 h 210"/>
                  <a:gd name="T50" fmla="*/ 2 w 162"/>
                  <a:gd name="T51" fmla="*/ 5 h 210"/>
                  <a:gd name="T52" fmla="*/ 2 w 162"/>
                  <a:gd name="T53" fmla="*/ 5 h 210"/>
                  <a:gd name="T54" fmla="*/ 1 w 162"/>
                  <a:gd name="T55" fmla="*/ 3 h 210"/>
                  <a:gd name="T56" fmla="*/ 1 w 162"/>
                  <a:gd name="T57" fmla="*/ 2 h 210"/>
                  <a:gd name="T58" fmla="*/ 0 w 162"/>
                  <a:gd name="T59" fmla="*/ 1 h 210"/>
                  <a:gd name="T60" fmla="*/ 0 w 162"/>
                  <a:gd name="T61" fmla="*/ 0 h 210"/>
                  <a:gd name="T62" fmla="*/ 0 w 162"/>
                  <a:gd name="T63" fmla="*/ 0 h 210"/>
                  <a:gd name="T64" fmla="*/ 0 w 162"/>
                  <a:gd name="T65" fmla="*/ 0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210"/>
                  <a:gd name="T101" fmla="*/ 162 w 162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210">
                    <a:moveTo>
                      <a:pt x="0" y="0"/>
                    </a:moveTo>
                    <a:lnTo>
                      <a:pt x="4" y="17"/>
                    </a:lnTo>
                    <a:lnTo>
                      <a:pt x="5" y="35"/>
                    </a:lnTo>
                    <a:lnTo>
                      <a:pt x="6" y="52"/>
                    </a:lnTo>
                    <a:lnTo>
                      <a:pt x="7" y="70"/>
                    </a:lnTo>
                    <a:lnTo>
                      <a:pt x="8" y="88"/>
                    </a:lnTo>
                    <a:lnTo>
                      <a:pt x="12" y="104"/>
                    </a:lnTo>
                    <a:lnTo>
                      <a:pt x="17" y="121"/>
                    </a:lnTo>
                    <a:lnTo>
                      <a:pt x="28" y="136"/>
                    </a:lnTo>
                    <a:lnTo>
                      <a:pt x="34" y="143"/>
                    </a:lnTo>
                    <a:lnTo>
                      <a:pt x="41" y="149"/>
                    </a:lnTo>
                    <a:lnTo>
                      <a:pt x="47" y="155"/>
                    </a:lnTo>
                    <a:lnTo>
                      <a:pt x="54" y="160"/>
                    </a:lnTo>
                    <a:lnTo>
                      <a:pt x="62" y="166"/>
                    </a:lnTo>
                    <a:lnTo>
                      <a:pt x="69" y="170"/>
                    </a:lnTo>
                    <a:lnTo>
                      <a:pt x="79" y="174"/>
                    </a:lnTo>
                    <a:lnTo>
                      <a:pt x="87" y="178"/>
                    </a:lnTo>
                    <a:lnTo>
                      <a:pt x="91" y="179"/>
                    </a:lnTo>
                    <a:lnTo>
                      <a:pt x="95" y="181"/>
                    </a:lnTo>
                    <a:lnTo>
                      <a:pt x="99" y="182"/>
                    </a:lnTo>
                    <a:lnTo>
                      <a:pt x="104" y="183"/>
                    </a:lnTo>
                    <a:lnTo>
                      <a:pt x="108" y="184"/>
                    </a:lnTo>
                    <a:lnTo>
                      <a:pt x="112" y="185"/>
                    </a:lnTo>
                    <a:lnTo>
                      <a:pt x="118" y="186"/>
                    </a:lnTo>
                    <a:lnTo>
                      <a:pt x="122" y="188"/>
                    </a:lnTo>
                    <a:lnTo>
                      <a:pt x="126" y="190"/>
                    </a:lnTo>
                    <a:lnTo>
                      <a:pt x="130" y="193"/>
                    </a:lnTo>
                    <a:lnTo>
                      <a:pt x="134" y="196"/>
                    </a:lnTo>
                    <a:lnTo>
                      <a:pt x="139" y="199"/>
                    </a:lnTo>
                    <a:lnTo>
                      <a:pt x="143" y="202"/>
                    </a:lnTo>
                    <a:lnTo>
                      <a:pt x="147" y="204"/>
                    </a:lnTo>
                    <a:lnTo>
                      <a:pt x="151" y="207"/>
                    </a:lnTo>
                    <a:lnTo>
                      <a:pt x="155" y="210"/>
                    </a:lnTo>
                    <a:lnTo>
                      <a:pt x="158" y="210"/>
                    </a:lnTo>
                    <a:lnTo>
                      <a:pt x="160" y="208"/>
                    </a:lnTo>
                    <a:lnTo>
                      <a:pt x="162" y="206"/>
                    </a:lnTo>
                    <a:lnTo>
                      <a:pt x="161" y="203"/>
                    </a:lnTo>
                    <a:lnTo>
                      <a:pt x="156" y="197"/>
                    </a:lnTo>
                    <a:lnTo>
                      <a:pt x="152" y="192"/>
                    </a:lnTo>
                    <a:lnTo>
                      <a:pt x="148" y="186"/>
                    </a:lnTo>
                    <a:lnTo>
                      <a:pt x="143" y="180"/>
                    </a:lnTo>
                    <a:lnTo>
                      <a:pt x="139" y="175"/>
                    </a:lnTo>
                    <a:lnTo>
                      <a:pt x="133" y="171"/>
                    </a:lnTo>
                    <a:lnTo>
                      <a:pt x="128" y="166"/>
                    </a:lnTo>
                    <a:lnTo>
                      <a:pt x="121" y="162"/>
                    </a:lnTo>
                    <a:lnTo>
                      <a:pt x="111" y="158"/>
                    </a:lnTo>
                    <a:lnTo>
                      <a:pt x="103" y="154"/>
                    </a:lnTo>
                    <a:lnTo>
                      <a:pt x="95" y="151"/>
                    </a:lnTo>
                    <a:lnTo>
                      <a:pt x="87" y="147"/>
                    </a:lnTo>
                    <a:lnTo>
                      <a:pt x="79" y="143"/>
                    </a:lnTo>
                    <a:lnTo>
                      <a:pt x="71" y="139"/>
                    </a:lnTo>
                    <a:lnTo>
                      <a:pt x="63" y="133"/>
                    </a:lnTo>
                    <a:lnTo>
                      <a:pt x="55" y="127"/>
                    </a:lnTo>
                    <a:lnTo>
                      <a:pt x="43" y="113"/>
                    </a:lnTo>
                    <a:lnTo>
                      <a:pt x="33" y="99"/>
                    </a:lnTo>
                    <a:lnTo>
                      <a:pt x="26" y="84"/>
                    </a:lnTo>
                    <a:lnTo>
                      <a:pt x="20" y="67"/>
                    </a:lnTo>
                    <a:lnTo>
                      <a:pt x="16" y="51"/>
                    </a:lnTo>
                    <a:lnTo>
                      <a:pt x="12" y="34"/>
                    </a:lnTo>
                    <a:lnTo>
                      <a:pt x="7" y="1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2" name="Freeform 195"/>
              <p:cNvSpPr>
                <a:spLocks/>
              </p:cNvSpPr>
              <p:nvPr/>
            </p:nvSpPr>
            <p:spPr bwMode="auto">
              <a:xfrm>
                <a:off x="5402" y="1385"/>
                <a:ext cx="24" cy="12"/>
              </a:xfrm>
              <a:custGeom>
                <a:avLst/>
                <a:gdLst>
                  <a:gd name="T0" fmla="*/ 0 w 120"/>
                  <a:gd name="T1" fmla="*/ 2 h 64"/>
                  <a:gd name="T2" fmla="*/ 0 w 120"/>
                  <a:gd name="T3" fmla="*/ 2 h 64"/>
                  <a:gd name="T4" fmla="*/ 0 w 120"/>
                  <a:gd name="T5" fmla="*/ 2 h 64"/>
                  <a:gd name="T6" fmla="*/ 0 w 120"/>
                  <a:gd name="T7" fmla="*/ 1 h 64"/>
                  <a:gd name="T8" fmla="*/ 1 w 120"/>
                  <a:gd name="T9" fmla="*/ 1 h 64"/>
                  <a:gd name="T10" fmla="*/ 1 w 120"/>
                  <a:gd name="T11" fmla="*/ 1 h 64"/>
                  <a:gd name="T12" fmla="*/ 2 w 120"/>
                  <a:gd name="T13" fmla="*/ 1 h 64"/>
                  <a:gd name="T14" fmla="*/ 2 w 120"/>
                  <a:gd name="T15" fmla="*/ 1 h 64"/>
                  <a:gd name="T16" fmla="*/ 2 w 120"/>
                  <a:gd name="T17" fmla="*/ 1 h 64"/>
                  <a:gd name="T18" fmla="*/ 3 w 120"/>
                  <a:gd name="T19" fmla="*/ 1 h 64"/>
                  <a:gd name="T20" fmla="*/ 3 w 120"/>
                  <a:gd name="T21" fmla="*/ 1 h 64"/>
                  <a:gd name="T22" fmla="*/ 3 w 120"/>
                  <a:gd name="T23" fmla="*/ 1 h 64"/>
                  <a:gd name="T24" fmla="*/ 3 w 120"/>
                  <a:gd name="T25" fmla="*/ 1 h 64"/>
                  <a:gd name="T26" fmla="*/ 4 w 120"/>
                  <a:gd name="T27" fmla="*/ 0 h 64"/>
                  <a:gd name="T28" fmla="*/ 4 w 120"/>
                  <a:gd name="T29" fmla="*/ 0 h 64"/>
                  <a:gd name="T30" fmla="*/ 4 w 120"/>
                  <a:gd name="T31" fmla="*/ 0 h 64"/>
                  <a:gd name="T32" fmla="*/ 5 w 120"/>
                  <a:gd name="T33" fmla="*/ 0 h 64"/>
                  <a:gd name="T34" fmla="*/ 5 w 120"/>
                  <a:gd name="T35" fmla="*/ 0 h 64"/>
                  <a:gd name="T36" fmla="*/ 5 w 120"/>
                  <a:gd name="T37" fmla="*/ 0 h 64"/>
                  <a:gd name="T38" fmla="*/ 5 w 120"/>
                  <a:gd name="T39" fmla="*/ 0 h 64"/>
                  <a:gd name="T40" fmla="*/ 5 w 120"/>
                  <a:gd name="T41" fmla="*/ 0 h 64"/>
                  <a:gd name="T42" fmla="*/ 4 w 120"/>
                  <a:gd name="T43" fmla="*/ 0 h 64"/>
                  <a:gd name="T44" fmla="*/ 3 w 120"/>
                  <a:gd name="T45" fmla="*/ 0 h 64"/>
                  <a:gd name="T46" fmla="*/ 3 w 120"/>
                  <a:gd name="T47" fmla="*/ 0 h 64"/>
                  <a:gd name="T48" fmla="*/ 2 w 120"/>
                  <a:gd name="T49" fmla="*/ 0 h 64"/>
                  <a:gd name="T50" fmla="*/ 1 w 120"/>
                  <a:gd name="T51" fmla="*/ 1 h 64"/>
                  <a:gd name="T52" fmla="*/ 0 w 120"/>
                  <a:gd name="T53" fmla="*/ 1 h 64"/>
                  <a:gd name="T54" fmla="*/ 0 w 120"/>
                  <a:gd name="T55" fmla="*/ 2 h 64"/>
                  <a:gd name="T56" fmla="*/ 0 w 120"/>
                  <a:gd name="T57" fmla="*/ 2 h 64"/>
                  <a:gd name="T58" fmla="*/ 0 w 120"/>
                  <a:gd name="T59" fmla="*/ 2 h 64"/>
                  <a:gd name="T60" fmla="*/ 0 w 120"/>
                  <a:gd name="T61" fmla="*/ 2 h 64"/>
                  <a:gd name="T62" fmla="*/ 0 w 120"/>
                  <a:gd name="T63" fmla="*/ 2 h 64"/>
                  <a:gd name="T64" fmla="*/ 0 w 120"/>
                  <a:gd name="T65" fmla="*/ 2 h 64"/>
                  <a:gd name="T66" fmla="*/ 0 w 120"/>
                  <a:gd name="T67" fmla="*/ 2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64"/>
                  <a:gd name="T104" fmla="*/ 120 w 120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64">
                    <a:moveTo>
                      <a:pt x="1" y="64"/>
                    </a:moveTo>
                    <a:lnTo>
                      <a:pt x="0" y="51"/>
                    </a:lnTo>
                    <a:lnTo>
                      <a:pt x="4" y="42"/>
                    </a:lnTo>
                    <a:lnTo>
                      <a:pt x="10" y="35"/>
                    </a:lnTo>
                    <a:lnTo>
                      <a:pt x="18" y="31"/>
                    </a:lnTo>
                    <a:lnTo>
                      <a:pt x="28" y="28"/>
                    </a:lnTo>
                    <a:lnTo>
                      <a:pt x="38" y="27"/>
                    </a:lnTo>
                    <a:lnTo>
                      <a:pt x="49" y="25"/>
                    </a:lnTo>
                    <a:lnTo>
                      <a:pt x="58" y="24"/>
                    </a:lnTo>
                    <a:lnTo>
                      <a:pt x="65" y="22"/>
                    </a:lnTo>
                    <a:lnTo>
                      <a:pt x="72" y="20"/>
                    </a:lnTo>
                    <a:lnTo>
                      <a:pt x="79" y="18"/>
                    </a:lnTo>
                    <a:lnTo>
                      <a:pt x="87" y="16"/>
                    </a:lnTo>
                    <a:lnTo>
                      <a:pt x="95" y="13"/>
                    </a:lnTo>
                    <a:lnTo>
                      <a:pt x="102" y="11"/>
                    </a:lnTo>
                    <a:lnTo>
                      <a:pt x="109" y="8"/>
                    </a:lnTo>
                    <a:lnTo>
                      <a:pt x="116" y="6"/>
                    </a:lnTo>
                    <a:lnTo>
                      <a:pt x="118" y="5"/>
                    </a:lnTo>
                    <a:lnTo>
                      <a:pt x="119" y="3"/>
                    </a:lnTo>
                    <a:lnTo>
                      <a:pt x="120" y="1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84" y="4"/>
                    </a:lnTo>
                    <a:lnTo>
                      <a:pt x="63" y="7"/>
                    </a:lnTo>
                    <a:lnTo>
                      <a:pt x="41" y="12"/>
                    </a:lnTo>
                    <a:lnTo>
                      <a:pt x="22" y="21"/>
                    </a:lnTo>
                    <a:lnTo>
                      <a:pt x="8" y="31"/>
                    </a:lnTo>
                    <a:lnTo>
                      <a:pt x="0" y="45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3" name="Freeform 196"/>
              <p:cNvSpPr>
                <a:spLocks/>
              </p:cNvSpPr>
              <p:nvPr/>
            </p:nvSpPr>
            <p:spPr bwMode="auto">
              <a:xfrm>
                <a:off x="5409" y="1394"/>
                <a:ext cx="11" cy="8"/>
              </a:xfrm>
              <a:custGeom>
                <a:avLst/>
                <a:gdLst>
                  <a:gd name="T0" fmla="*/ 0 w 56"/>
                  <a:gd name="T1" fmla="*/ 0 h 37"/>
                  <a:gd name="T2" fmla="*/ 0 w 56"/>
                  <a:gd name="T3" fmla="*/ 0 h 37"/>
                  <a:gd name="T4" fmla="*/ 0 w 56"/>
                  <a:gd name="T5" fmla="*/ 1 h 37"/>
                  <a:gd name="T6" fmla="*/ 1 w 56"/>
                  <a:gd name="T7" fmla="*/ 1 h 37"/>
                  <a:gd name="T8" fmla="*/ 1 w 56"/>
                  <a:gd name="T9" fmla="*/ 1 h 37"/>
                  <a:gd name="T10" fmla="*/ 1 w 56"/>
                  <a:gd name="T11" fmla="*/ 1 h 37"/>
                  <a:gd name="T12" fmla="*/ 1 w 56"/>
                  <a:gd name="T13" fmla="*/ 2 h 37"/>
                  <a:gd name="T14" fmla="*/ 2 w 56"/>
                  <a:gd name="T15" fmla="*/ 2 h 37"/>
                  <a:gd name="T16" fmla="*/ 2 w 56"/>
                  <a:gd name="T17" fmla="*/ 2 h 37"/>
                  <a:gd name="T18" fmla="*/ 2 w 56"/>
                  <a:gd name="T19" fmla="*/ 2 h 37"/>
                  <a:gd name="T20" fmla="*/ 2 w 56"/>
                  <a:gd name="T21" fmla="*/ 2 h 37"/>
                  <a:gd name="T22" fmla="*/ 2 w 56"/>
                  <a:gd name="T23" fmla="*/ 2 h 37"/>
                  <a:gd name="T24" fmla="*/ 2 w 56"/>
                  <a:gd name="T25" fmla="*/ 1 h 37"/>
                  <a:gd name="T26" fmla="*/ 2 w 56"/>
                  <a:gd name="T27" fmla="*/ 1 h 37"/>
                  <a:gd name="T28" fmla="*/ 2 w 56"/>
                  <a:gd name="T29" fmla="*/ 1 h 37"/>
                  <a:gd name="T30" fmla="*/ 2 w 56"/>
                  <a:gd name="T31" fmla="*/ 1 h 37"/>
                  <a:gd name="T32" fmla="*/ 2 w 56"/>
                  <a:gd name="T33" fmla="*/ 1 h 37"/>
                  <a:gd name="T34" fmla="*/ 2 w 56"/>
                  <a:gd name="T35" fmla="*/ 1 h 37"/>
                  <a:gd name="T36" fmla="*/ 2 w 56"/>
                  <a:gd name="T37" fmla="*/ 1 h 37"/>
                  <a:gd name="T38" fmla="*/ 2 w 56"/>
                  <a:gd name="T39" fmla="*/ 1 h 37"/>
                  <a:gd name="T40" fmla="*/ 2 w 56"/>
                  <a:gd name="T41" fmla="*/ 1 h 37"/>
                  <a:gd name="T42" fmla="*/ 2 w 56"/>
                  <a:gd name="T43" fmla="*/ 1 h 37"/>
                  <a:gd name="T44" fmla="*/ 2 w 56"/>
                  <a:gd name="T45" fmla="*/ 1 h 37"/>
                  <a:gd name="T46" fmla="*/ 1 w 56"/>
                  <a:gd name="T47" fmla="*/ 1 h 37"/>
                  <a:gd name="T48" fmla="*/ 1 w 56"/>
                  <a:gd name="T49" fmla="*/ 1 h 37"/>
                  <a:gd name="T50" fmla="*/ 1 w 56"/>
                  <a:gd name="T51" fmla="*/ 1 h 37"/>
                  <a:gd name="T52" fmla="*/ 1 w 56"/>
                  <a:gd name="T53" fmla="*/ 0 h 37"/>
                  <a:gd name="T54" fmla="*/ 0 w 56"/>
                  <a:gd name="T55" fmla="*/ 0 h 37"/>
                  <a:gd name="T56" fmla="*/ 0 w 56"/>
                  <a:gd name="T57" fmla="*/ 0 h 37"/>
                  <a:gd name="T58" fmla="*/ 0 w 56"/>
                  <a:gd name="T59" fmla="*/ 0 h 37"/>
                  <a:gd name="T60" fmla="*/ 0 w 56"/>
                  <a:gd name="T61" fmla="*/ 0 h 37"/>
                  <a:gd name="T62" fmla="*/ 0 w 56"/>
                  <a:gd name="T63" fmla="*/ 0 h 37"/>
                  <a:gd name="T64" fmla="*/ 0 w 56"/>
                  <a:gd name="T65" fmla="*/ 0 h 37"/>
                  <a:gd name="T66" fmla="*/ 0 w 56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"/>
                  <a:gd name="T103" fmla="*/ 0 h 37"/>
                  <a:gd name="T104" fmla="*/ 56 w 56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" h="37">
                    <a:moveTo>
                      <a:pt x="0" y="1"/>
                    </a:moveTo>
                    <a:lnTo>
                      <a:pt x="5" y="6"/>
                    </a:lnTo>
                    <a:lnTo>
                      <a:pt x="11" y="12"/>
                    </a:lnTo>
                    <a:lnTo>
                      <a:pt x="18" y="18"/>
                    </a:lnTo>
                    <a:lnTo>
                      <a:pt x="25" y="23"/>
                    </a:lnTo>
                    <a:lnTo>
                      <a:pt x="30" y="27"/>
                    </a:lnTo>
                    <a:lnTo>
                      <a:pt x="36" y="31"/>
                    </a:lnTo>
                    <a:lnTo>
                      <a:pt x="42" y="35"/>
                    </a:lnTo>
                    <a:lnTo>
                      <a:pt x="48" y="37"/>
                    </a:lnTo>
                    <a:lnTo>
                      <a:pt x="51" y="37"/>
                    </a:lnTo>
                    <a:lnTo>
                      <a:pt x="54" y="35"/>
                    </a:lnTo>
                    <a:lnTo>
                      <a:pt x="56" y="31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47" y="22"/>
                    </a:lnTo>
                    <a:lnTo>
                      <a:pt x="41" y="20"/>
                    </a:lnTo>
                    <a:lnTo>
                      <a:pt x="35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4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4" name="Freeform 197"/>
              <p:cNvSpPr>
                <a:spLocks/>
              </p:cNvSpPr>
              <p:nvPr/>
            </p:nvSpPr>
            <p:spPr bwMode="auto">
              <a:xfrm>
                <a:off x="5403" y="1398"/>
                <a:ext cx="19" cy="14"/>
              </a:xfrm>
              <a:custGeom>
                <a:avLst/>
                <a:gdLst>
                  <a:gd name="T0" fmla="*/ 0 w 95"/>
                  <a:gd name="T1" fmla="*/ 0 h 68"/>
                  <a:gd name="T2" fmla="*/ 0 w 95"/>
                  <a:gd name="T3" fmla="*/ 0 h 68"/>
                  <a:gd name="T4" fmla="*/ 0 w 95"/>
                  <a:gd name="T5" fmla="*/ 0 h 68"/>
                  <a:gd name="T6" fmla="*/ 1 w 95"/>
                  <a:gd name="T7" fmla="*/ 0 h 68"/>
                  <a:gd name="T8" fmla="*/ 1 w 95"/>
                  <a:gd name="T9" fmla="*/ 1 h 68"/>
                  <a:gd name="T10" fmla="*/ 1 w 95"/>
                  <a:gd name="T11" fmla="*/ 1 h 68"/>
                  <a:gd name="T12" fmla="*/ 1 w 95"/>
                  <a:gd name="T13" fmla="*/ 1 h 68"/>
                  <a:gd name="T14" fmla="*/ 1 w 95"/>
                  <a:gd name="T15" fmla="*/ 1 h 68"/>
                  <a:gd name="T16" fmla="*/ 2 w 95"/>
                  <a:gd name="T17" fmla="*/ 1 h 68"/>
                  <a:gd name="T18" fmla="*/ 2 w 95"/>
                  <a:gd name="T19" fmla="*/ 1 h 68"/>
                  <a:gd name="T20" fmla="*/ 2 w 95"/>
                  <a:gd name="T21" fmla="*/ 1 h 68"/>
                  <a:gd name="T22" fmla="*/ 2 w 95"/>
                  <a:gd name="T23" fmla="*/ 2 h 68"/>
                  <a:gd name="T24" fmla="*/ 3 w 95"/>
                  <a:gd name="T25" fmla="*/ 2 h 68"/>
                  <a:gd name="T26" fmla="*/ 3 w 95"/>
                  <a:gd name="T27" fmla="*/ 2 h 68"/>
                  <a:gd name="T28" fmla="*/ 3 w 95"/>
                  <a:gd name="T29" fmla="*/ 2 h 68"/>
                  <a:gd name="T30" fmla="*/ 3 w 95"/>
                  <a:gd name="T31" fmla="*/ 3 h 68"/>
                  <a:gd name="T32" fmla="*/ 4 w 95"/>
                  <a:gd name="T33" fmla="*/ 3 h 68"/>
                  <a:gd name="T34" fmla="*/ 4 w 95"/>
                  <a:gd name="T35" fmla="*/ 3 h 68"/>
                  <a:gd name="T36" fmla="*/ 4 w 95"/>
                  <a:gd name="T37" fmla="*/ 3 h 68"/>
                  <a:gd name="T38" fmla="*/ 4 w 95"/>
                  <a:gd name="T39" fmla="*/ 3 h 68"/>
                  <a:gd name="T40" fmla="*/ 4 w 95"/>
                  <a:gd name="T41" fmla="*/ 3 h 68"/>
                  <a:gd name="T42" fmla="*/ 4 w 95"/>
                  <a:gd name="T43" fmla="*/ 2 h 68"/>
                  <a:gd name="T44" fmla="*/ 3 w 95"/>
                  <a:gd name="T45" fmla="*/ 2 h 68"/>
                  <a:gd name="T46" fmla="*/ 3 w 95"/>
                  <a:gd name="T47" fmla="*/ 2 h 68"/>
                  <a:gd name="T48" fmla="*/ 3 w 95"/>
                  <a:gd name="T49" fmla="*/ 2 h 68"/>
                  <a:gd name="T50" fmla="*/ 3 w 95"/>
                  <a:gd name="T51" fmla="*/ 2 h 68"/>
                  <a:gd name="T52" fmla="*/ 3 w 95"/>
                  <a:gd name="T53" fmla="*/ 2 h 68"/>
                  <a:gd name="T54" fmla="*/ 2 w 95"/>
                  <a:gd name="T55" fmla="*/ 1 h 68"/>
                  <a:gd name="T56" fmla="*/ 2 w 95"/>
                  <a:gd name="T57" fmla="*/ 1 h 68"/>
                  <a:gd name="T58" fmla="*/ 2 w 95"/>
                  <a:gd name="T59" fmla="*/ 1 h 68"/>
                  <a:gd name="T60" fmla="*/ 1 w 95"/>
                  <a:gd name="T61" fmla="*/ 1 h 68"/>
                  <a:gd name="T62" fmla="*/ 1 w 95"/>
                  <a:gd name="T63" fmla="*/ 1 h 68"/>
                  <a:gd name="T64" fmla="*/ 1 w 95"/>
                  <a:gd name="T65" fmla="*/ 1 h 68"/>
                  <a:gd name="T66" fmla="*/ 1 w 95"/>
                  <a:gd name="T67" fmla="*/ 1 h 68"/>
                  <a:gd name="T68" fmla="*/ 0 w 95"/>
                  <a:gd name="T69" fmla="*/ 0 h 68"/>
                  <a:gd name="T70" fmla="*/ 0 w 95"/>
                  <a:gd name="T71" fmla="*/ 0 h 68"/>
                  <a:gd name="T72" fmla="*/ 0 w 95"/>
                  <a:gd name="T73" fmla="*/ 0 h 68"/>
                  <a:gd name="T74" fmla="*/ 0 w 95"/>
                  <a:gd name="T75" fmla="*/ 0 h 68"/>
                  <a:gd name="T76" fmla="*/ 0 w 95"/>
                  <a:gd name="T77" fmla="*/ 0 h 68"/>
                  <a:gd name="T78" fmla="*/ 0 w 95"/>
                  <a:gd name="T79" fmla="*/ 0 h 68"/>
                  <a:gd name="T80" fmla="*/ 0 w 95"/>
                  <a:gd name="T81" fmla="*/ 0 h 68"/>
                  <a:gd name="T82" fmla="*/ 0 w 95"/>
                  <a:gd name="T83" fmla="*/ 0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"/>
                  <a:gd name="T127" fmla="*/ 0 h 68"/>
                  <a:gd name="T128" fmla="*/ 95 w 95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" h="68">
                    <a:moveTo>
                      <a:pt x="0" y="1"/>
                    </a:moveTo>
                    <a:lnTo>
                      <a:pt x="4" y="5"/>
                    </a:lnTo>
                    <a:lnTo>
                      <a:pt x="8" y="9"/>
                    </a:lnTo>
                    <a:lnTo>
                      <a:pt x="13" y="12"/>
                    </a:lnTo>
                    <a:lnTo>
                      <a:pt x="18" y="15"/>
                    </a:lnTo>
                    <a:lnTo>
                      <a:pt x="23" y="18"/>
                    </a:lnTo>
                    <a:lnTo>
                      <a:pt x="28" y="21"/>
                    </a:lnTo>
                    <a:lnTo>
                      <a:pt x="33" y="24"/>
                    </a:lnTo>
                    <a:lnTo>
                      <a:pt x="38" y="27"/>
                    </a:lnTo>
                    <a:lnTo>
                      <a:pt x="46" y="32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6" y="47"/>
                    </a:lnTo>
                    <a:lnTo>
                      <a:pt x="73" y="52"/>
                    </a:lnTo>
                    <a:lnTo>
                      <a:pt x="80" y="58"/>
                    </a:lnTo>
                    <a:lnTo>
                      <a:pt x="87" y="63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0" y="60"/>
                    </a:lnTo>
                    <a:lnTo>
                      <a:pt x="84" y="55"/>
                    </a:lnTo>
                    <a:lnTo>
                      <a:pt x="79" y="50"/>
                    </a:lnTo>
                    <a:lnTo>
                      <a:pt x="74" y="46"/>
                    </a:lnTo>
                    <a:lnTo>
                      <a:pt x="68" y="42"/>
                    </a:lnTo>
                    <a:lnTo>
                      <a:pt x="63" y="37"/>
                    </a:lnTo>
                    <a:lnTo>
                      <a:pt x="57" y="33"/>
                    </a:lnTo>
                    <a:lnTo>
                      <a:pt x="51" y="29"/>
                    </a:lnTo>
                    <a:lnTo>
                      <a:pt x="45" y="26"/>
                    </a:lnTo>
                    <a:lnTo>
                      <a:pt x="37" y="23"/>
                    </a:lnTo>
                    <a:lnTo>
                      <a:pt x="31" y="20"/>
                    </a:lnTo>
                    <a:lnTo>
                      <a:pt x="24" y="16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5" name="Freeform 198"/>
              <p:cNvSpPr>
                <a:spLocks/>
              </p:cNvSpPr>
              <p:nvPr/>
            </p:nvSpPr>
            <p:spPr bwMode="auto">
              <a:xfrm>
                <a:off x="5400" y="1379"/>
                <a:ext cx="30" cy="13"/>
              </a:xfrm>
              <a:custGeom>
                <a:avLst/>
                <a:gdLst>
                  <a:gd name="T0" fmla="*/ 0 w 151"/>
                  <a:gd name="T1" fmla="*/ 3 h 64"/>
                  <a:gd name="T2" fmla="*/ 0 w 151"/>
                  <a:gd name="T3" fmla="*/ 2 h 64"/>
                  <a:gd name="T4" fmla="*/ 0 w 151"/>
                  <a:gd name="T5" fmla="*/ 2 h 64"/>
                  <a:gd name="T6" fmla="*/ 0 w 151"/>
                  <a:gd name="T7" fmla="*/ 1 h 64"/>
                  <a:gd name="T8" fmla="*/ 1 w 151"/>
                  <a:gd name="T9" fmla="*/ 1 h 64"/>
                  <a:gd name="T10" fmla="*/ 1 w 151"/>
                  <a:gd name="T11" fmla="*/ 1 h 64"/>
                  <a:gd name="T12" fmla="*/ 2 w 151"/>
                  <a:gd name="T13" fmla="*/ 1 h 64"/>
                  <a:gd name="T14" fmla="*/ 2 w 151"/>
                  <a:gd name="T15" fmla="*/ 1 h 64"/>
                  <a:gd name="T16" fmla="*/ 3 w 151"/>
                  <a:gd name="T17" fmla="*/ 1 h 64"/>
                  <a:gd name="T18" fmla="*/ 3 w 151"/>
                  <a:gd name="T19" fmla="*/ 1 h 64"/>
                  <a:gd name="T20" fmla="*/ 4 w 151"/>
                  <a:gd name="T21" fmla="*/ 1 h 64"/>
                  <a:gd name="T22" fmla="*/ 4 w 151"/>
                  <a:gd name="T23" fmla="*/ 1 h 64"/>
                  <a:gd name="T24" fmla="*/ 4 w 151"/>
                  <a:gd name="T25" fmla="*/ 0 h 64"/>
                  <a:gd name="T26" fmla="*/ 5 w 151"/>
                  <a:gd name="T27" fmla="*/ 0 h 64"/>
                  <a:gd name="T28" fmla="*/ 5 w 151"/>
                  <a:gd name="T29" fmla="*/ 0 h 64"/>
                  <a:gd name="T30" fmla="*/ 6 w 151"/>
                  <a:gd name="T31" fmla="*/ 0 h 64"/>
                  <a:gd name="T32" fmla="*/ 6 w 151"/>
                  <a:gd name="T33" fmla="*/ 0 h 64"/>
                  <a:gd name="T34" fmla="*/ 6 w 151"/>
                  <a:gd name="T35" fmla="*/ 0 h 64"/>
                  <a:gd name="T36" fmla="*/ 6 w 151"/>
                  <a:gd name="T37" fmla="*/ 0 h 64"/>
                  <a:gd name="T38" fmla="*/ 6 w 151"/>
                  <a:gd name="T39" fmla="*/ 0 h 64"/>
                  <a:gd name="T40" fmla="*/ 6 w 151"/>
                  <a:gd name="T41" fmla="*/ 0 h 64"/>
                  <a:gd name="T42" fmla="*/ 6 w 151"/>
                  <a:gd name="T43" fmla="*/ 0 h 64"/>
                  <a:gd name="T44" fmla="*/ 6 w 151"/>
                  <a:gd name="T45" fmla="*/ 0 h 64"/>
                  <a:gd name="T46" fmla="*/ 5 w 151"/>
                  <a:gd name="T47" fmla="*/ 0 h 64"/>
                  <a:gd name="T48" fmla="*/ 5 w 151"/>
                  <a:gd name="T49" fmla="*/ 0 h 64"/>
                  <a:gd name="T50" fmla="*/ 5 w 151"/>
                  <a:gd name="T51" fmla="*/ 0 h 64"/>
                  <a:gd name="T52" fmla="*/ 5 w 151"/>
                  <a:gd name="T53" fmla="*/ 0 h 64"/>
                  <a:gd name="T54" fmla="*/ 4 w 151"/>
                  <a:gd name="T55" fmla="*/ 0 h 64"/>
                  <a:gd name="T56" fmla="*/ 4 w 151"/>
                  <a:gd name="T57" fmla="*/ 0 h 64"/>
                  <a:gd name="T58" fmla="*/ 4 w 151"/>
                  <a:gd name="T59" fmla="*/ 0 h 64"/>
                  <a:gd name="T60" fmla="*/ 3 w 151"/>
                  <a:gd name="T61" fmla="*/ 0 h 64"/>
                  <a:gd name="T62" fmla="*/ 3 w 151"/>
                  <a:gd name="T63" fmla="*/ 0 h 64"/>
                  <a:gd name="T64" fmla="*/ 3 w 151"/>
                  <a:gd name="T65" fmla="*/ 0 h 64"/>
                  <a:gd name="T66" fmla="*/ 2 w 151"/>
                  <a:gd name="T67" fmla="*/ 0 h 64"/>
                  <a:gd name="T68" fmla="*/ 2 w 151"/>
                  <a:gd name="T69" fmla="*/ 0 h 64"/>
                  <a:gd name="T70" fmla="*/ 2 w 151"/>
                  <a:gd name="T71" fmla="*/ 0 h 64"/>
                  <a:gd name="T72" fmla="*/ 1 w 151"/>
                  <a:gd name="T73" fmla="*/ 0 h 64"/>
                  <a:gd name="T74" fmla="*/ 1 w 151"/>
                  <a:gd name="T75" fmla="*/ 0 h 64"/>
                  <a:gd name="T76" fmla="*/ 1 w 151"/>
                  <a:gd name="T77" fmla="*/ 1 h 64"/>
                  <a:gd name="T78" fmla="*/ 0 w 151"/>
                  <a:gd name="T79" fmla="*/ 1 h 64"/>
                  <a:gd name="T80" fmla="*/ 0 w 151"/>
                  <a:gd name="T81" fmla="*/ 1 h 64"/>
                  <a:gd name="T82" fmla="*/ 0 w 151"/>
                  <a:gd name="T83" fmla="*/ 2 h 64"/>
                  <a:gd name="T84" fmla="*/ 0 w 151"/>
                  <a:gd name="T85" fmla="*/ 2 h 64"/>
                  <a:gd name="T86" fmla="*/ 0 w 151"/>
                  <a:gd name="T87" fmla="*/ 2 h 64"/>
                  <a:gd name="T88" fmla="*/ 0 w 151"/>
                  <a:gd name="T89" fmla="*/ 3 h 64"/>
                  <a:gd name="T90" fmla="*/ 0 w 151"/>
                  <a:gd name="T91" fmla="*/ 3 h 64"/>
                  <a:gd name="T92" fmla="*/ 0 w 151"/>
                  <a:gd name="T93" fmla="*/ 3 h 64"/>
                  <a:gd name="T94" fmla="*/ 0 w 151"/>
                  <a:gd name="T95" fmla="*/ 3 h 64"/>
                  <a:gd name="T96" fmla="*/ 0 w 151"/>
                  <a:gd name="T97" fmla="*/ 3 h 64"/>
                  <a:gd name="T98" fmla="*/ 0 w 151"/>
                  <a:gd name="T99" fmla="*/ 3 h 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1"/>
                  <a:gd name="T151" fmla="*/ 0 h 64"/>
                  <a:gd name="T152" fmla="*/ 151 w 151"/>
                  <a:gd name="T153" fmla="*/ 64 h 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1" h="64">
                    <a:moveTo>
                      <a:pt x="6" y="64"/>
                    </a:moveTo>
                    <a:lnTo>
                      <a:pt x="2" y="49"/>
                    </a:lnTo>
                    <a:lnTo>
                      <a:pt x="4" y="37"/>
                    </a:lnTo>
                    <a:lnTo>
                      <a:pt x="12" y="29"/>
                    </a:lnTo>
                    <a:lnTo>
                      <a:pt x="22" y="24"/>
                    </a:lnTo>
                    <a:lnTo>
                      <a:pt x="35" y="21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3" y="19"/>
                    </a:lnTo>
                    <a:lnTo>
                      <a:pt x="82" y="18"/>
                    </a:lnTo>
                    <a:lnTo>
                      <a:pt x="91" y="16"/>
                    </a:lnTo>
                    <a:lnTo>
                      <a:pt x="102" y="14"/>
                    </a:lnTo>
                    <a:lnTo>
                      <a:pt x="111" y="11"/>
                    </a:lnTo>
                    <a:lnTo>
                      <a:pt x="120" y="9"/>
                    </a:lnTo>
                    <a:lnTo>
                      <a:pt x="130" y="7"/>
                    </a:lnTo>
                    <a:lnTo>
                      <a:pt x="13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1" y="7"/>
                    </a:lnTo>
                    <a:lnTo>
                      <a:pt x="151" y="6"/>
                    </a:lnTo>
                    <a:lnTo>
                      <a:pt x="145" y="3"/>
                    </a:lnTo>
                    <a:lnTo>
                      <a:pt x="139" y="2"/>
                    </a:lnTo>
                    <a:lnTo>
                      <a:pt x="134" y="1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1" y="5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6" name="Freeform 199"/>
              <p:cNvSpPr>
                <a:spLocks/>
              </p:cNvSpPr>
              <p:nvPr/>
            </p:nvSpPr>
            <p:spPr bwMode="auto">
              <a:xfrm>
                <a:off x="5404" y="1370"/>
                <a:ext cx="29" cy="12"/>
              </a:xfrm>
              <a:custGeom>
                <a:avLst/>
                <a:gdLst>
                  <a:gd name="T0" fmla="*/ 0 w 144"/>
                  <a:gd name="T1" fmla="*/ 3 h 57"/>
                  <a:gd name="T2" fmla="*/ 0 w 144"/>
                  <a:gd name="T3" fmla="*/ 2 h 57"/>
                  <a:gd name="T4" fmla="*/ 0 w 144"/>
                  <a:gd name="T5" fmla="*/ 1 h 57"/>
                  <a:gd name="T6" fmla="*/ 1 w 144"/>
                  <a:gd name="T7" fmla="*/ 1 h 57"/>
                  <a:gd name="T8" fmla="*/ 1 w 144"/>
                  <a:gd name="T9" fmla="*/ 1 h 57"/>
                  <a:gd name="T10" fmla="*/ 1 w 144"/>
                  <a:gd name="T11" fmla="*/ 1 h 57"/>
                  <a:gd name="T12" fmla="*/ 2 w 144"/>
                  <a:gd name="T13" fmla="*/ 1 h 57"/>
                  <a:gd name="T14" fmla="*/ 2 w 144"/>
                  <a:gd name="T15" fmla="*/ 1 h 57"/>
                  <a:gd name="T16" fmla="*/ 2 w 144"/>
                  <a:gd name="T17" fmla="*/ 1 h 57"/>
                  <a:gd name="T18" fmla="*/ 2 w 144"/>
                  <a:gd name="T19" fmla="*/ 1 h 57"/>
                  <a:gd name="T20" fmla="*/ 2 w 144"/>
                  <a:gd name="T21" fmla="*/ 1 h 57"/>
                  <a:gd name="T22" fmla="*/ 2 w 144"/>
                  <a:gd name="T23" fmla="*/ 1 h 57"/>
                  <a:gd name="T24" fmla="*/ 3 w 144"/>
                  <a:gd name="T25" fmla="*/ 1 h 57"/>
                  <a:gd name="T26" fmla="*/ 3 w 144"/>
                  <a:gd name="T27" fmla="*/ 1 h 57"/>
                  <a:gd name="T28" fmla="*/ 3 w 144"/>
                  <a:gd name="T29" fmla="*/ 1 h 57"/>
                  <a:gd name="T30" fmla="*/ 4 w 144"/>
                  <a:gd name="T31" fmla="*/ 1 h 57"/>
                  <a:gd name="T32" fmla="*/ 4 w 144"/>
                  <a:gd name="T33" fmla="*/ 1 h 57"/>
                  <a:gd name="T34" fmla="*/ 5 w 144"/>
                  <a:gd name="T35" fmla="*/ 1 h 57"/>
                  <a:gd name="T36" fmla="*/ 5 w 144"/>
                  <a:gd name="T37" fmla="*/ 1 h 57"/>
                  <a:gd name="T38" fmla="*/ 5 w 144"/>
                  <a:gd name="T39" fmla="*/ 1 h 57"/>
                  <a:gd name="T40" fmla="*/ 6 w 144"/>
                  <a:gd name="T41" fmla="*/ 1 h 57"/>
                  <a:gd name="T42" fmla="*/ 6 w 144"/>
                  <a:gd name="T43" fmla="*/ 1 h 57"/>
                  <a:gd name="T44" fmla="*/ 6 w 144"/>
                  <a:gd name="T45" fmla="*/ 1 h 57"/>
                  <a:gd name="T46" fmla="*/ 6 w 144"/>
                  <a:gd name="T47" fmla="*/ 1 h 57"/>
                  <a:gd name="T48" fmla="*/ 6 w 144"/>
                  <a:gd name="T49" fmla="*/ 1 h 57"/>
                  <a:gd name="T50" fmla="*/ 6 w 144"/>
                  <a:gd name="T51" fmla="*/ 1 h 57"/>
                  <a:gd name="T52" fmla="*/ 5 w 144"/>
                  <a:gd name="T53" fmla="*/ 1 h 57"/>
                  <a:gd name="T54" fmla="*/ 5 w 144"/>
                  <a:gd name="T55" fmla="*/ 1 h 57"/>
                  <a:gd name="T56" fmla="*/ 5 w 144"/>
                  <a:gd name="T57" fmla="*/ 1 h 57"/>
                  <a:gd name="T58" fmla="*/ 4 w 144"/>
                  <a:gd name="T59" fmla="*/ 1 h 57"/>
                  <a:gd name="T60" fmla="*/ 4 w 144"/>
                  <a:gd name="T61" fmla="*/ 1 h 57"/>
                  <a:gd name="T62" fmla="*/ 4 w 144"/>
                  <a:gd name="T63" fmla="*/ 1 h 57"/>
                  <a:gd name="T64" fmla="*/ 4 w 144"/>
                  <a:gd name="T65" fmla="*/ 1 h 57"/>
                  <a:gd name="T66" fmla="*/ 3 w 144"/>
                  <a:gd name="T67" fmla="*/ 0 h 57"/>
                  <a:gd name="T68" fmla="*/ 3 w 144"/>
                  <a:gd name="T69" fmla="*/ 0 h 57"/>
                  <a:gd name="T70" fmla="*/ 3 w 144"/>
                  <a:gd name="T71" fmla="*/ 0 h 57"/>
                  <a:gd name="T72" fmla="*/ 2 w 144"/>
                  <a:gd name="T73" fmla="*/ 0 h 57"/>
                  <a:gd name="T74" fmla="*/ 2 w 144"/>
                  <a:gd name="T75" fmla="*/ 0 h 57"/>
                  <a:gd name="T76" fmla="*/ 2 w 144"/>
                  <a:gd name="T77" fmla="*/ 0 h 57"/>
                  <a:gd name="T78" fmla="*/ 2 w 144"/>
                  <a:gd name="T79" fmla="*/ 0 h 57"/>
                  <a:gd name="T80" fmla="*/ 1 w 144"/>
                  <a:gd name="T81" fmla="*/ 0 h 57"/>
                  <a:gd name="T82" fmla="*/ 1 w 144"/>
                  <a:gd name="T83" fmla="*/ 0 h 57"/>
                  <a:gd name="T84" fmla="*/ 1 w 144"/>
                  <a:gd name="T85" fmla="*/ 0 h 57"/>
                  <a:gd name="T86" fmla="*/ 1 w 144"/>
                  <a:gd name="T87" fmla="*/ 0 h 57"/>
                  <a:gd name="T88" fmla="*/ 1 w 144"/>
                  <a:gd name="T89" fmla="*/ 0 h 57"/>
                  <a:gd name="T90" fmla="*/ 0 w 144"/>
                  <a:gd name="T91" fmla="*/ 0 h 57"/>
                  <a:gd name="T92" fmla="*/ 0 w 144"/>
                  <a:gd name="T93" fmla="*/ 1 h 57"/>
                  <a:gd name="T94" fmla="*/ 0 w 144"/>
                  <a:gd name="T95" fmla="*/ 1 h 57"/>
                  <a:gd name="T96" fmla="*/ 0 w 144"/>
                  <a:gd name="T97" fmla="*/ 1 h 57"/>
                  <a:gd name="T98" fmla="*/ 0 w 144"/>
                  <a:gd name="T99" fmla="*/ 1 h 57"/>
                  <a:gd name="T100" fmla="*/ 0 w 144"/>
                  <a:gd name="T101" fmla="*/ 2 h 57"/>
                  <a:gd name="T102" fmla="*/ 0 w 144"/>
                  <a:gd name="T103" fmla="*/ 2 h 57"/>
                  <a:gd name="T104" fmla="*/ 0 w 144"/>
                  <a:gd name="T105" fmla="*/ 3 h 57"/>
                  <a:gd name="T106" fmla="*/ 0 w 144"/>
                  <a:gd name="T107" fmla="*/ 3 h 57"/>
                  <a:gd name="T108" fmla="*/ 0 w 144"/>
                  <a:gd name="T109" fmla="*/ 3 h 57"/>
                  <a:gd name="T110" fmla="*/ 0 w 144"/>
                  <a:gd name="T111" fmla="*/ 3 h 57"/>
                  <a:gd name="T112" fmla="*/ 0 w 144"/>
                  <a:gd name="T113" fmla="*/ 3 h 57"/>
                  <a:gd name="T114" fmla="*/ 0 w 144"/>
                  <a:gd name="T115" fmla="*/ 3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4"/>
                  <a:gd name="T175" fmla="*/ 0 h 57"/>
                  <a:gd name="T176" fmla="*/ 144 w 144"/>
                  <a:gd name="T177" fmla="*/ 57 h 5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4" h="57">
                    <a:moveTo>
                      <a:pt x="2" y="57"/>
                    </a:moveTo>
                    <a:lnTo>
                      <a:pt x="4" y="44"/>
                    </a:lnTo>
                    <a:lnTo>
                      <a:pt x="9" y="34"/>
                    </a:lnTo>
                    <a:lnTo>
                      <a:pt x="17" y="27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48" y="23"/>
                    </a:lnTo>
                    <a:lnTo>
                      <a:pt x="52" y="24"/>
                    </a:lnTo>
                    <a:lnTo>
                      <a:pt x="56" y="24"/>
                    </a:lnTo>
                    <a:lnTo>
                      <a:pt x="60" y="25"/>
                    </a:lnTo>
                    <a:lnTo>
                      <a:pt x="64" y="25"/>
                    </a:lnTo>
                    <a:lnTo>
                      <a:pt x="74" y="25"/>
                    </a:lnTo>
                    <a:lnTo>
                      <a:pt x="84" y="25"/>
                    </a:lnTo>
                    <a:lnTo>
                      <a:pt x="94" y="25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23" y="27"/>
                    </a:lnTo>
                    <a:lnTo>
                      <a:pt x="134" y="28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8"/>
                    </a:lnTo>
                    <a:lnTo>
                      <a:pt x="137" y="25"/>
                    </a:lnTo>
                    <a:lnTo>
                      <a:pt x="131" y="23"/>
                    </a:lnTo>
                    <a:lnTo>
                      <a:pt x="123" y="21"/>
                    </a:lnTo>
                    <a:lnTo>
                      <a:pt x="115" y="19"/>
                    </a:lnTo>
                    <a:lnTo>
                      <a:pt x="108" y="18"/>
                    </a:lnTo>
                    <a:lnTo>
                      <a:pt x="101" y="16"/>
                    </a:lnTo>
                    <a:lnTo>
                      <a:pt x="94" y="15"/>
                    </a:lnTo>
                    <a:lnTo>
                      <a:pt x="87" y="13"/>
                    </a:lnTo>
                    <a:lnTo>
                      <a:pt x="80" y="11"/>
                    </a:lnTo>
                    <a:lnTo>
                      <a:pt x="74" y="8"/>
                    </a:lnTo>
                    <a:lnTo>
                      <a:pt x="67" y="6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7" name="Freeform 200"/>
              <p:cNvSpPr>
                <a:spLocks/>
              </p:cNvSpPr>
              <p:nvPr/>
            </p:nvSpPr>
            <p:spPr bwMode="auto">
              <a:xfrm>
                <a:off x="5422" y="1385"/>
                <a:ext cx="8" cy="9"/>
              </a:xfrm>
              <a:custGeom>
                <a:avLst/>
                <a:gdLst>
                  <a:gd name="T0" fmla="*/ 0 w 40"/>
                  <a:gd name="T1" fmla="*/ 0 h 47"/>
                  <a:gd name="T2" fmla="*/ 0 w 40"/>
                  <a:gd name="T3" fmla="*/ 0 h 47"/>
                  <a:gd name="T4" fmla="*/ 0 w 40"/>
                  <a:gd name="T5" fmla="*/ 0 h 47"/>
                  <a:gd name="T6" fmla="*/ 1 w 40"/>
                  <a:gd name="T7" fmla="*/ 0 h 47"/>
                  <a:gd name="T8" fmla="*/ 1 w 40"/>
                  <a:gd name="T9" fmla="*/ 0 h 47"/>
                  <a:gd name="T10" fmla="*/ 1 w 40"/>
                  <a:gd name="T11" fmla="*/ 0 h 47"/>
                  <a:gd name="T12" fmla="*/ 1 w 40"/>
                  <a:gd name="T13" fmla="*/ 0 h 47"/>
                  <a:gd name="T14" fmla="*/ 1 w 40"/>
                  <a:gd name="T15" fmla="*/ 0 h 47"/>
                  <a:gd name="T16" fmla="*/ 1 w 40"/>
                  <a:gd name="T17" fmla="*/ 1 h 47"/>
                  <a:gd name="T18" fmla="*/ 1 w 40"/>
                  <a:gd name="T19" fmla="*/ 1 h 47"/>
                  <a:gd name="T20" fmla="*/ 1 w 40"/>
                  <a:gd name="T21" fmla="*/ 1 h 47"/>
                  <a:gd name="T22" fmla="*/ 1 w 40"/>
                  <a:gd name="T23" fmla="*/ 1 h 47"/>
                  <a:gd name="T24" fmla="*/ 1 w 40"/>
                  <a:gd name="T25" fmla="*/ 2 h 47"/>
                  <a:gd name="T26" fmla="*/ 1 w 40"/>
                  <a:gd name="T27" fmla="*/ 2 h 47"/>
                  <a:gd name="T28" fmla="*/ 1 w 40"/>
                  <a:gd name="T29" fmla="*/ 2 h 47"/>
                  <a:gd name="T30" fmla="*/ 2 w 40"/>
                  <a:gd name="T31" fmla="*/ 2 h 47"/>
                  <a:gd name="T32" fmla="*/ 2 w 40"/>
                  <a:gd name="T33" fmla="*/ 2 h 47"/>
                  <a:gd name="T34" fmla="*/ 2 w 40"/>
                  <a:gd name="T35" fmla="*/ 1 h 47"/>
                  <a:gd name="T36" fmla="*/ 2 w 40"/>
                  <a:gd name="T37" fmla="*/ 1 h 47"/>
                  <a:gd name="T38" fmla="*/ 2 w 40"/>
                  <a:gd name="T39" fmla="*/ 1 h 47"/>
                  <a:gd name="T40" fmla="*/ 1 w 40"/>
                  <a:gd name="T41" fmla="*/ 0 h 47"/>
                  <a:gd name="T42" fmla="*/ 1 w 40"/>
                  <a:gd name="T43" fmla="*/ 0 h 47"/>
                  <a:gd name="T44" fmla="*/ 1 w 40"/>
                  <a:gd name="T45" fmla="*/ 0 h 47"/>
                  <a:gd name="T46" fmla="*/ 1 w 40"/>
                  <a:gd name="T47" fmla="*/ 0 h 47"/>
                  <a:gd name="T48" fmla="*/ 1 w 40"/>
                  <a:gd name="T49" fmla="*/ 0 h 47"/>
                  <a:gd name="T50" fmla="*/ 1 w 40"/>
                  <a:gd name="T51" fmla="*/ 0 h 47"/>
                  <a:gd name="T52" fmla="*/ 0 w 40"/>
                  <a:gd name="T53" fmla="*/ 0 h 47"/>
                  <a:gd name="T54" fmla="*/ 0 w 40"/>
                  <a:gd name="T55" fmla="*/ 0 h 47"/>
                  <a:gd name="T56" fmla="*/ 0 w 40"/>
                  <a:gd name="T57" fmla="*/ 0 h 47"/>
                  <a:gd name="T58" fmla="*/ 0 w 40"/>
                  <a:gd name="T59" fmla="*/ 0 h 47"/>
                  <a:gd name="T60" fmla="*/ 0 w 40"/>
                  <a:gd name="T61" fmla="*/ 0 h 47"/>
                  <a:gd name="T62" fmla="*/ 0 w 40"/>
                  <a:gd name="T63" fmla="*/ 0 h 47"/>
                  <a:gd name="T64" fmla="*/ 0 w 40"/>
                  <a:gd name="T65" fmla="*/ 0 h 47"/>
                  <a:gd name="T66" fmla="*/ 0 w 40"/>
                  <a:gd name="T67" fmla="*/ 0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"/>
                  <a:gd name="T103" fmla="*/ 0 h 47"/>
                  <a:gd name="T104" fmla="*/ 40 w 40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" h="47">
                    <a:moveTo>
                      <a:pt x="0" y="5"/>
                    </a:moveTo>
                    <a:lnTo>
                      <a:pt x="4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7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4" y="39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0" y="35"/>
                    </a:lnTo>
                    <a:lnTo>
                      <a:pt x="40" y="26"/>
                    </a:lnTo>
                    <a:lnTo>
                      <a:pt x="39" y="18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8" name="Freeform 201"/>
              <p:cNvSpPr>
                <a:spLocks/>
              </p:cNvSpPr>
              <p:nvPr/>
            </p:nvSpPr>
            <p:spPr bwMode="auto">
              <a:xfrm>
                <a:off x="5427" y="1380"/>
                <a:ext cx="8" cy="7"/>
              </a:xfrm>
              <a:custGeom>
                <a:avLst/>
                <a:gdLst>
                  <a:gd name="T0" fmla="*/ 0 w 41"/>
                  <a:gd name="T1" fmla="*/ 0 h 36"/>
                  <a:gd name="T2" fmla="*/ 0 w 41"/>
                  <a:gd name="T3" fmla="*/ 0 h 36"/>
                  <a:gd name="T4" fmla="*/ 1 w 41"/>
                  <a:gd name="T5" fmla="*/ 0 h 36"/>
                  <a:gd name="T6" fmla="*/ 1 w 41"/>
                  <a:gd name="T7" fmla="*/ 0 h 36"/>
                  <a:gd name="T8" fmla="*/ 1 w 41"/>
                  <a:gd name="T9" fmla="*/ 0 h 36"/>
                  <a:gd name="T10" fmla="*/ 1 w 41"/>
                  <a:gd name="T11" fmla="*/ 1 h 36"/>
                  <a:gd name="T12" fmla="*/ 1 w 41"/>
                  <a:gd name="T13" fmla="*/ 1 h 36"/>
                  <a:gd name="T14" fmla="*/ 1 w 41"/>
                  <a:gd name="T15" fmla="*/ 1 h 36"/>
                  <a:gd name="T16" fmla="*/ 2 w 41"/>
                  <a:gd name="T17" fmla="*/ 1 h 36"/>
                  <a:gd name="T18" fmla="*/ 2 w 41"/>
                  <a:gd name="T19" fmla="*/ 1 h 36"/>
                  <a:gd name="T20" fmla="*/ 2 w 41"/>
                  <a:gd name="T21" fmla="*/ 1 h 36"/>
                  <a:gd name="T22" fmla="*/ 2 w 41"/>
                  <a:gd name="T23" fmla="*/ 1 h 36"/>
                  <a:gd name="T24" fmla="*/ 2 w 41"/>
                  <a:gd name="T25" fmla="*/ 1 h 36"/>
                  <a:gd name="T26" fmla="*/ 2 w 41"/>
                  <a:gd name="T27" fmla="*/ 1 h 36"/>
                  <a:gd name="T28" fmla="*/ 1 w 41"/>
                  <a:gd name="T29" fmla="*/ 1 h 36"/>
                  <a:gd name="T30" fmla="*/ 1 w 41"/>
                  <a:gd name="T31" fmla="*/ 1 h 36"/>
                  <a:gd name="T32" fmla="*/ 1 w 41"/>
                  <a:gd name="T33" fmla="*/ 0 h 36"/>
                  <a:gd name="T34" fmla="*/ 1 w 41"/>
                  <a:gd name="T35" fmla="*/ 0 h 36"/>
                  <a:gd name="T36" fmla="*/ 1 w 41"/>
                  <a:gd name="T37" fmla="*/ 0 h 36"/>
                  <a:gd name="T38" fmla="*/ 1 w 41"/>
                  <a:gd name="T39" fmla="*/ 0 h 36"/>
                  <a:gd name="T40" fmla="*/ 1 w 41"/>
                  <a:gd name="T41" fmla="*/ 0 h 36"/>
                  <a:gd name="T42" fmla="*/ 0 w 41"/>
                  <a:gd name="T43" fmla="*/ 0 h 36"/>
                  <a:gd name="T44" fmla="*/ 0 w 41"/>
                  <a:gd name="T45" fmla="*/ 0 h 36"/>
                  <a:gd name="T46" fmla="*/ 0 w 41"/>
                  <a:gd name="T47" fmla="*/ 0 h 36"/>
                  <a:gd name="T48" fmla="*/ 0 w 41"/>
                  <a:gd name="T49" fmla="*/ 0 h 36"/>
                  <a:gd name="T50" fmla="*/ 0 w 41"/>
                  <a:gd name="T51" fmla="*/ 0 h 36"/>
                  <a:gd name="T52" fmla="*/ 0 w 41"/>
                  <a:gd name="T53" fmla="*/ 0 h 36"/>
                  <a:gd name="T54" fmla="*/ 0 w 41"/>
                  <a:gd name="T55" fmla="*/ 0 h 36"/>
                  <a:gd name="T56" fmla="*/ 0 w 41"/>
                  <a:gd name="T57" fmla="*/ 0 h 36"/>
                  <a:gd name="T58" fmla="*/ 0 w 41"/>
                  <a:gd name="T59" fmla="*/ 0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"/>
                  <a:gd name="T91" fmla="*/ 0 h 36"/>
                  <a:gd name="T92" fmla="*/ 41 w 41"/>
                  <a:gd name="T93" fmla="*/ 36 h 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" h="36">
                    <a:moveTo>
                      <a:pt x="0" y="0"/>
                    </a:moveTo>
                    <a:lnTo>
                      <a:pt x="7" y="2"/>
                    </a:lnTo>
                    <a:lnTo>
                      <a:pt x="15" y="4"/>
                    </a:lnTo>
                    <a:lnTo>
                      <a:pt x="21" y="7"/>
                    </a:lnTo>
                    <a:lnTo>
                      <a:pt x="27" y="12"/>
                    </a:lnTo>
                    <a:lnTo>
                      <a:pt x="31" y="17"/>
                    </a:lnTo>
                    <a:lnTo>
                      <a:pt x="35" y="22"/>
                    </a:lnTo>
                    <a:lnTo>
                      <a:pt x="38" y="29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5" y="17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89" name="Freeform 202"/>
              <p:cNvSpPr>
                <a:spLocks/>
              </p:cNvSpPr>
              <p:nvPr/>
            </p:nvSpPr>
            <p:spPr bwMode="auto">
              <a:xfrm>
                <a:off x="5430" y="1376"/>
                <a:ext cx="8" cy="7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1 w 39"/>
                  <a:gd name="T5" fmla="*/ 0 h 38"/>
                  <a:gd name="T6" fmla="*/ 1 w 39"/>
                  <a:gd name="T7" fmla="*/ 0 h 38"/>
                  <a:gd name="T8" fmla="*/ 1 w 39"/>
                  <a:gd name="T9" fmla="*/ 0 h 38"/>
                  <a:gd name="T10" fmla="*/ 1 w 39"/>
                  <a:gd name="T11" fmla="*/ 1 h 38"/>
                  <a:gd name="T12" fmla="*/ 1 w 39"/>
                  <a:gd name="T13" fmla="*/ 1 h 38"/>
                  <a:gd name="T14" fmla="*/ 1 w 39"/>
                  <a:gd name="T15" fmla="*/ 1 h 38"/>
                  <a:gd name="T16" fmla="*/ 1 w 39"/>
                  <a:gd name="T17" fmla="*/ 1 h 38"/>
                  <a:gd name="T18" fmla="*/ 1 w 39"/>
                  <a:gd name="T19" fmla="*/ 1 h 38"/>
                  <a:gd name="T20" fmla="*/ 2 w 39"/>
                  <a:gd name="T21" fmla="*/ 1 h 38"/>
                  <a:gd name="T22" fmla="*/ 2 w 39"/>
                  <a:gd name="T23" fmla="*/ 1 h 38"/>
                  <a:gd name="T24" fmla="*/ 2 w 39"/>
                  <a:gd name="T25" fmla="*/ 1 h 38"/>
                  <a:gd name="T26" fmla="*/ 2 w 39"/>
                  <a:gd name="T27" fmla="*/ 1 h 38"/>
                  <a:gd name="T28" fmla="*/ 1 w 39"/>
                  <a:gd name="T29" fmla="*/ 1 h 38"/>
                  <a:gd name="T30" fmla="*/ 1 w 39"/>
                  <a:gd name="T31" fmla="*/ 1 h 38"/>
                  <a:gd name="T32" fmla="*/ 1 w 39"/>
                  <a:gd name="T33" fmla="*/ 0 h 38"/>
                  <a:gd name="T34" fmla="*/ 1 w 39"/>
                  <a:gd name="T35" fmla="*/ 0 h 38"/>
                  <a:gd name="T36" fmla="*/ 1 w 39"/>
                  <a:gd name="T37" fmla="*/ 0 h 38"/>
                  <a:gd name="T38" fmla="*/ 0 w 39"/>
                  <a:gd name="T39" fmla="*/ 0 h 38"/>
                  <a:gd name="T40" fmla="*/ 0 w 39"/>
                  <a:gd name="T41" fmla="*/ 0 h 38"/>
                  <a:gd name="T42" fmla="*/ 0 w 39"/>
                  <a:gd name="T43" fmla="*/ 0 h 38"/>
                  <a:gd name="T44" fmla="*/ 0 w 39"/>
                  <a:gd name="T45" fmla="*/ 0 h 38"/>
                  <a:gd name="T46" fmla="*/ 0 w 39"/>
                  <a:gd name="T47" fmla="*/ 0 h 38"/>
                  <a:gd name="T48" fmla="*/ 0 w 39"/>
                  <a:gd name="T49" fmla="*/ 0 h 38"/>
                  <a:gd name="T50" fmla="*/ 0 w 39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"/>
                  <a:gd name="T79" fmla="*/ 0 h 38"/>
                  <a:gd name="T80" fmla="*/ 39 w 39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" h="38">
                    <a:moveTo>
                      <a:pt x="0" y="0"/>
                    </a:move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5" y="12"/>
                    </a:lnTo>
                    <a:lnTo>
                      <a:pt x="28" y="19"/>
                    </a:lnTo>
                    <a:lnTo>
                      <a:pt x="31" y="25"/>
                    </a:lnTo>
                    <a:lnTo>
                      <a:pt x="33" y="31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8" y="37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4" y="16"/>
                    </a:lnTo>
                    <a:lnTo>
                      <a:pt x="30" y="9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0" name="Freeform 203"/>
              <p:cNvSpPr>
                <a:spLocks/>
              </p:cNvSpPr>
              <p:nvPr/>
            </p:nvSpPr>
            <p:spPr bwMode="auto">
              <a:xfrm>
                <a:off x="5441" y="1437"/>
                <a:ext cx="96" cy="75"/>
              </a:xfrm>
              <a:custGeom>
                <a:avLst/>
                <a:gdLst>
                  <a:gd name="T0" fmla="*/ 1 w 482"/>
                  <a:gd name="T1" fmla="*/ 1 h 371"/>
                  <a:gd name="T2" fmla="*/ 2 w 482"/>
                  <a:gd name="T3" fmla="*/ 3 h 371"/>
                  <a:gd name="T4" fmla="*/ 3 w 482"/>
                  <a:gd name="T5" fmla="*/ 4 h 371"/>
                  <a:gd name="T6" fmla="*/ 5 w 482"/>
                  <a:gd name="T7" fmla="*/ 6 h 371"/>
                  <a:gd name="T8" fmla="*/ 6 w 482"/>
                  <a:gd name="T9" fmla="*/ 8 h 371"/>
                  <a:gd name="T10" fmla="*/ 8 w 482"/>
                  <a:gd name="T11" fmla="*/ 9 h 371"/>
                  <a:gd name="T12" fmla="*/ 10 w 482"/>
                  <a:gd name="T13" fmla="*/ 11 h 371"/>
                  <a:gd name="T14" fmla="*/ 12 w 482"/>
                  <a:gd name="T15" fmla="*/ 12 h 371"/>
                  <a:gd name="T16" fmla="*/ 13 w 482"/>
                  <a:gd name="T17" fmla="*/ 13 h 371"/>
                  <a:gd name="T18" fmla="*/ 14 w 482"/>
                  <a:gd name="T19" fmla="*/ 14 h 371"/>
                  <a:gd name="T20" fmla="*/ 15 w 482"/>
                  <a:gd name="T21" fmla="*/ 14 h 371"/>
                  <a:gd name="T22" fmla="*/ 16 w 482"/>
                  <a:gd name="T23" fmla="*/ 14 h 371"/>
                  <a:gd name="T24" fmla="*/ 17 w 482"/>
                  <a:gd name="T25" fmla="*/ 15 h 371"/>
                  <a:gd name="T26" fmla="*/ 17 w 482"/>
                  <a:gd name="T27" fmla="*/ 15 h 371"/>
                  <a:gd name="T28" fmla="*/ 18 w 482"/>
                  <a:gd name="T29" fmla="*/ 15 h 371"/>
                  <a:gd name="T30" fmla="*/ 18 w 482"/>
                  <a:gd name="T31" fmla="*/ 15 h 371"/>
                  <a:gd name="T32" fmla="*/ 18 w 482"/>
                  <a:gd name="T33" fmla="*/ 15 h 371"/>
                  <a:gd name="T34" fmla="*/ 19 w 482"/>
                  <a:gd name="T35" fmla="*/ 15 h 371"/>
                  <a:gd name="T36" fmla="*/ 19 w 482"/>
                  <a:gd name="T37" fmla="*/ 15 h 371"/>
                  <a:gd name="T38" fmla="*/ 19 w 482"/>
                  <a:gd name="T39" fmla="*/ 15 h 371"/>
                  <a:gd name="T40" fmla="*/ 19 w 482"/>
                  <a:gd name="T41" fmla="*/ 15 h 371"/>
                  <a:gd name="T42" fmla="*/ 19 w 482"/>
                  <a:gd name="T43" fmla="*/ 15 h 371"/>
                  <a:gd name="T44" fmla="*/ 18 w 482"/>
                  <a:gd name="T45" fmla="*/ 14 h 371"/>
                  <a:gd name="T46" fmla="*/ 18 w 482"/>
                  <a:gd name="T47" fmla="*/ 14 h 371"/>
                  <a:gd name="T48" fmla="*/ 17 w 482"/>
                  <a:gd name="T49" fmla="*/ 14 h 371"/>
                  <a:gd name="T50" fmla="*/ 16 w 482"/>
                  <a:gd name="T51" fmla="*/ 14 h 371"/>
                  <a:gd name="T52" fmla="*/ 15 w 482"/>
                  <a:gd name="T53" fmla="*/ 13 h 371"/>
                  <a:gd name="T54" fmla="*/ 14 w 482"/>
                  <a:gd name="T55" fmla="*/ 13 h 371"/>
                  <a:gd name="T56" fmla="*/ 12 w 482"/>
                  <a:gd name="T57" fmla="*/ 12 h 371"/>
                  <a:gd name="T58" fmla="*/ 10 w 482"/>
                  <a:gd name="T59" fmla="*/ 11 h 371"/>
                  <a:gd name="T60" fmla="*/ 9 w 482"/>
                  <a:gd name="T61" fmla="*/ 9 h 371"/>
                  <a:gd name="T62" fmla="*/ 7 w 482"/>
                  <a:gd name="T63" fmla="*/ 8 h 371"/>
                  <a:gd name="T64" fmla="*/ 5 w 482"/>
                  <a:gd name="T65" fmla="*/ 6 h 371"/>
                  <a:gd name="T66" fmla="*/ 4 w 482"/>
                  <a:gd name="T67" fmla="*/ 4 h 371"/>
                  <a:gd name="T68" fmla="*/ 2 w 482"/>
                  <a:gd name="T69" fmla="*/ 3 h 371"/>
                  <a:gd name="T70" fmla="*/ 1 w 482"/>
                  <a:gd name="T71" fmla="*/ 1 h 371"/>
                  <a:gd name="T72" fmla="*/ 0 w 482"/>
                  <a:gd name="T73" fmla="*/ 0 h 371"/>
                  <a:gd name="T74" fmla="*/ 0 w 482"/>
                  <a:gd name="T75" fmla="*/ 0 h 371"/>
                  <a:gd name="T76" fmla="*/ 0 w 482"/>
                  <a:gd name="T77" fmla="*/ 0 h 3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2"/>
                  <a:gd name="T118" fmla="*/ 0 h 371"/>
                  <a:gd name="T119" fmla="*/ 482 w 482"/>
                  <a:gd name="T120" fmla="*/ 371 h 3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2" h="371">
                    <a:moveTo>
                      <a:pt x="0" y="0"/>
                    </a:moveTo>
                    <a:lnTo>
                      <a:pt x="16" y="22"/>
                    </a:lnTo>
                    <a:lnTo>
                      <a:pt x="32" y="45"/>
                    </a:lnTo>
                    <a:lnTo>
                      <a:pt x="49" y="67"/>
                    </a:lnTo>
                    <a:lnTo>
                      <a:pt x="66" y="90"/>
                    </a:lnTo>
                    <a:lnTo>
                      <a:pt x="85" y="111"/>
                    </a:lnTo>
                    <a:lnTo>
                      <a:pt x="103" y="132"/>
                    </a:lnTo>
                    <a:lnTo>
                      <a:pt x="121" y="153"/>
                    </a:lnTo>
                    <a:lnTo>
                      <a:pt x="141" y="173"/>
                    </a:lnTo>
                    <a:lnTo>
                      <a:pt x="161" y="193"/>
                    </a:lnTo>
                    <a:lnTo>
                      <a:pt x="182" y="211"/>
                    </a:lnTo>
                    <a:lnTo>
                      <a:pt x="203" y="230"/>
                    </a:lnTo>
                    <a:lnTo>
                      <a:pt x="225" y="247"/>
                    </a:lnTo>
                    <a:lnTo>
                      <a:pt x="247" y="265"/>
                    </a:lnTo>
                    <a:lnTo>
                      <a:pt x="270" y="280"/>
                    </a:lnTo>
                    <a:lnTo>
                      <a:pt x="293" y="295"/>
                    </a:lnTo>
                    <a:lnTo>
                      <a:pt x="318" y="310"/>
                    </a:lnTo>
                    <a:lnTo>
                      <a:pt x="331" y="317"/>
                    </a:lnTo>
                    <a:lnTo>
                      <a:pt x="344" y="324"/>
                    </a:lnTo>
                    <a:lnTo>
                      <a:pt x="357" y="330"/>
                    </a:lnTo>
                    <a:lnTo>
                      <a:pt x="371" y="336"/>
                    </a:lnTo>
                    <a:lnTo>
                      <a:pt x="385" y="342"/>
                    </a:lnTo>
                    <a:lnTo>
                      <a:pt x="398" y="347"/>
                    </a:lnTo>
                    <a:lnTo>
                      <a:pt x="413" y="353"/>
                    </a:lnTo>
                    <a:lnTo>
                      <a:pt x="426" y="358"/>
                    </a:lnTo>
                    <a:lnTo>
                      <a:pt x="430" y="359"/>
                    </a:lnTo>
                    <a:lnTo>
                      <a:pt x="434" y="361"/>
                    </a:lnTo>
                    <a:lnTo>
                      <a:pt x="438" y="362"/>
                    </a:lnTo>
                    <a:lnTo>
                      <a:pt x="443" y="363"/>
                    </a:lnTo>
                    <a:lnTo>
                      <a:pt x="447" y="365"/>
                    </a:lnTo>
                    <a:lnTo>
                      <a:pt x="451" y="366"/>
                    </a:lnTo>
                    <a:lnTo>
                      <a:pt x="456" y="367"/>
                    </a:lnTo>
                    <a:lnTo>
                      <a:pt x="460" y="368"/>
                    </a:lnTo>
                    <a:lnTo>
                      <a:pt x="464" y="369"/>
                    </a:lnTo>
                    <a:lnTo>
                      <a:pt x="469" y="369"/>
                    </a:lnTo>
                    <a:lnTo>
                      <a:pt x="474" y="370"/>
                    </a:lnTo>
                    <a:lnTo>
                      <a:pt x="476" y="370"/>
                    </a:lnTo>
                    <a:lnTo>
                      <a:pt x="478" y="371"/>
                    </a:lnTo>
                    <a:lnTo>
                      <a:pt x="481" y="369"/>
                    </a:lnTo>
                    <a:lnTo>
                      <a:pt x="482" y="366"/>
                    </a:lnTo>
                    <a:lnTo>
                      <a:pt x="482" y="363"/>
                    </a:lnTo>
                    <a:lnTo>
                      <a:pt x="479" y="360"/>
                    </a:lnTo>
                    <a:lnTo>
                      <a:pt x="475" y="357"/>
                    </a:lnTo>
                    <a:lnTo>
                      <a:pt x="470" y="354"/>
                    </a:lnTo>
                    <a:lnTo>
                      <a:pt x="465" y="352"/>
                    </a:lnTo>
                    <a:lnTo>
                      <a:pt x="459" y="351"/>
                    </a:lnTo>
                    <a:lnTo>
                      <a:pt x="453" y="348"/>
                    </a:lnTo>
                    <a:lnTo>
                      <a:pt x="448" y="347"/>
                    </a:lnTo>
                    <a:lnTo>
                      <a:pt x="443" y="346"/>
                    </a:lnTo>
                    <a:lnTo>
                      <a:pt x="430" y="342"/>
                    </a:lnTo>
                    <a:lnTo>
                      <a:pt x="416" y="337"/>
                    </a:lnTo>
                    <a:lnTo>
                      <a:pt x="402" y="332"/>
                    </a:lnTo>
                    <a:lnTo>
                      <a:pt x="388" y="327"/>
                    </a:lnTo>
                    <a:lnTo>
                      <a:pt x="375" y="321"/>
                    </a:lnTo>
                    <a:lnTo>
                      <a:pt x="361" y="315"/>
                    </a:lnTo>
                    <a:lnTo>
                      <a:pt x="348" y="309"/>
                    </a:lnTo>
                    <a:lnTo>
                      <a:pt x="335" y="302"/>
                    </a:lnTo>
                    <a:lnTo>
                      <a:pt x="309" y="289"/>
                    </a:lnTo>
                    <a:lnTo>
                      <a:pt x="285" y="275"/>
                    </a:lnTo>
                    <a:lnTo>
                      <a:pt x="260" y="260"/>
                    </a:lnTo>
                    <a:lnTo>
                      <a:pt x="237" y="243"/>
                    </a:lnTo>
                    <a:lnTo>
                      <a:pt x="214" y="227"/>
                    </a:lnTo>
                    <a:lnTo>
                      <a:pt x="192" y="209"/>
                    </a:lnTo>
                    <a:lnTo>
                      <a:pt x="170" y="191"/>
                    </a:lnTo>
                    <a:lnTo>
                      <a:pt x="149" y="172"/>
                    </a:lnTo>
                    <a:lnTo>
                      <a:pt x="128" y="152"/>
                    </a:lnTo>
                    <a:lnTo>
                      <a:pt x="109" y="132"/>
                    </a:lnTo>
                    <a:lnTo>
                      <a:pt x="90" y="111"/>
                    </a:lnTo>
                    <a:lnTo>
                      <a:pt x="70" y="90"/>
                    </a:lnTo>
                    <a:lnTo>
                      <a:pt x="52" y="68"/>
                    </a:lnTo>
                    <a:lnTo>
                      <a:pt x="34" y="46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1" name="Freeform 204"/>
              <p:cNvSpPr>
                <a:spLocks/>
              </p:cNvSpPr>
              <p:nvPr/>
            </p:nvSpPr>
            <p:spPr bwMode="auto">
              <a:xfrm>
                <a:off x="5458" y="1410"/>
                <a:ext cx="85" cy="68"/>
              </a:xfrm>
              <a:custGeom>
                <a:avLst/>
                <a:gdLst>
                  <a:gd name="T0" fmla="*/ 0 w 424"/>
                  <a:gd name="T1" fmla="*/ 0 h 338"/>
                  <a:gd name="T2" fmla="*/ 1 w 424"/>
                  <a:gd name="T3" fmla="*/ 1 h 338"/>
                  <a:gd name="T4" fmla="*/ 2 w 424"/>
                  <a:gd name="T5" fmla="*/ 2 h 338"/>
                  <a:gd name="T6" fmla="*/ 3 w 424"/>
                  <a:gd name="T7" fmla="*/ 3 h 338"/>
                  <a:gd name="T8" fmla="*/ 4 w 424"/>
                  <a:gd name="T9" fmla="*/ 4 h 338"/>
                  <a:gd name="T10" fmla="*/ 5 w 424"/>
                  <a:gd name="T11" fmla="*/ 5 h 338"/>
                  <a:gd name="T12" fmla="*/ 7 w 424"/>
                  <a:gd name="T13" fmla="*/ 5 h 338"/>
                  <a:gd name="T14" fmla="*/ 8 w 424"/>
                  <a:gd name="T15" fmla="*/ 5 h 338"/>
                  <a:gd name="T16" fmla="*/ 9 w 424"/>
                  <a:gd name="T17" fmla="*/ 6 h 338"/>
                  <a:gd name="T18" fmla="*/ 10 w 424"/>
                  <a:gd name="T19" fmla="*/ 6 h 338"/>
                  <a:gd name="T20" fmla="*/ 11 w 424"/>
                  <a:gd name="T21" fmla="*/ 6 h 338"/>
                  <a:gd name="T22" fmla="*/ 11 w 424"/>
                  <a:gd name="T23" fmla="*/ 6 h 338"/>
                  <a:gd name="T24" fmla="*/ 12 w 424"/>
                  <a:gd name="T25" fmla="*/ 7 h 338"/>
                  <a:gd name="T26" fmla="*/ 13 w 424"/>
                  <a:gd name="T27" fmla="*/ 7 h 338"/>
                  <a:gd name="T28" fmla="*/ 13 w 424"/>
                  <a:gd name="T29" fmla="*/ 8 h 338"/>
                  <a:gd name="T30" fmla="*/ 14 w 424"/>
                  <a:gd name="T31" fmla="*/ 8 h 338"/>
                  <a:gd name="T32" fmla="*/ 15 w 424"/>
                  <a:gd name="T33" fmla="*/ 9 h 338"/>
                  <a:gd name="T34" fmla="*/ 16 w 424"/>
                  <a:gd name="T35" fmla="*/ 10 h 338"/>
                  <a:gd name="T36" fmla="*/ 16 w 424"/>
                  <a:gd name="T37" fmla="*/ 11 h 338"/>
                  <a:gd name="T38" fmla="*/ 17 w 424"/>
                  <a:gd name="T39" fmla="*/ 13 h 338"/>
                  <a:gd name="T40" fmla="*/ 17 w 424"/>
                  <a:gd name="T41" fmla="*/ 14 h 338"/>
                  <a:gd name="T42" fmla="*/ 17 w 424"/>
                  <a:gd name="T43" fmla="*/ 14 h 338"/>
                  <a:gd name="T44" fmla="*/ 17 w 424"/>
                  <a:gd name="T45" fmla="*/ 13 h 338"/>
                  <a:gd name="T46" fmla="*/ 17 w 424"/>
                  <a:gd name="T47" fmla="*/ 12 h 338"/>
                  <a:gd name="T48" fmla="*/ 16 w 424"/>
                  <a:gd name="T49" fmla="*/ 10 h 338"/>
                  <a:gd name="T50" fmla="*/ 16 w 424"/>
                  <a:gd name="T51" fmla="*/ 9 h 338"/>
                  <a:gd name="T52" fmla="*/ 15 w 424"/>
                  <a:gd name="T53" fmla="*/ 8 h 338"/>
                  <a:gd name="T54" fmla="*/ 14 w 424"/>
                  <a:gd name="T55" fmla="*/ 8 h 338"/>
                  <a:gd name="T56" fmla="*/ 14 w 424"/>
                  <a:gd name="T57" fmla="*/ 7 h 338"/>
                  <a:gd name="T58" fmla="*/ 13 w 424"/>
                  <a:gd name="T59" fmla="*/ 7 h 338"/>
                  <a:gd name="T60" fmla="*/ 13 w 424"/>
                  <a:gd name="T61" fmla="*/ 7 h 338"/>
                  <a:gd name="T62" fmla="*/ 12 w 424"/>
                  <a:gd name="T63" fmla="*/ 6 h 338"/>
                  <a:gd name="T64" fmla="*/ 12 w 424"/>
                  <a:gd name="T65" fmla="*/ 6 h 338"/>
                  <a:gd name="T66" fmla="*/ 11 w 424"/>
                  <a:gd name="T67" fmla="*/ 5 h 338"/>
                  <a:gd name="T68" fmla="*/ 10 w 424"/>
                  <a:gd name="T69" fmla="*/ 5 h 338"/>
                  <a:gd name="T70" fmla="*/ 8 w 424"/>
                  <a:gd name="T71" fmla="*/ 5 h 338"/>
                  <a:gd name="T72" fmla="*/ 7 w 424"/>
                  <a:gd name="T73" fmla="*/ 4 h 338"/>
                  <a:gd name="T74" fmla="*/ 5 w 424"/>
                  <a:gd name="T75" fmla="*/ 4 h 338"/>
                  <a:gd name="T76" fmla="*/ 4 w 424"/>
                  <a:gd name="T77" fmla="*/ 4 h 338"/>
                  <a:gd name="T78" fmla="*/ 3 w 424"/>
                  <a:gd name="T79" fmla="*/ 3 h 338"/>
                  <a:gd name="T80" fmla="*/ 3 w 424"/>
                  <a:gd name="T81" fmla="*/ 3 h 338"/>
                  <a:gd name="T82" fmla="*/ 2 w 424"/>
                  <a:gd name="T83" fmla="*/ 2 h 338"/>
                  <a:gd name="T84" fmla="*/ 2 w 424"/>
                  <a:gd name="T85" fmla="*/ 2 h 338"/>
                  <a:gd name="T86" fmla="*/ 1 w 424"/>
                  <a:gd name="T87" fmla="*/ 1 h 338"/>
                  <a:gd name="T88" fmla="*/ 1 w 424"/>
                  <a:gd name="T89" fmla="*/ 1 h 338"/>
                  <a:gd name="T90" fmla="*/ 0 w 424"/>
                  <a:gd name="T91" fmla="*/ 0 h 338"/>
                  <a:gd name="T92" fmla="*/ 0 w 424"/>
                  <a:gd name="T93" fmla="*/ 0 h 338"/>
                  <a:gd name="T94" fmla="*/ 0 w 424"/>
                  <a:gd name="T95" fmla="*/ 0 h 338"/>
                  <a:gd name="T96" fmla="*/ 0 w 424"/>
                  <a:gd name="T97" fmla="*/ 0 h 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4"/>
                  <a:gd name="T148" fmla="*/ 0 h 338"/>
                  <a:gd name="T149" fmla="*/ 424 w 424"/>
                  <a:gd name="T150" fmla="*/ 338 h 3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4" h="338">
                    <a:moveTo>
                      <a:pt x="0" y="1"/>
                    </a:moveTo>
                    <a:lnTo>
                      <a:pt x="10" y="12"/>
                    </a:lnTo>
                    <a:lnTo>
                      <a:pt x="20" y="25"/>
                    </a:lnTo>
                    <a:lnTo>
                      <a:pt x="29" y="37"/>
                    </a:lnTo>
                    <a:lnTo>
                      <a:pt x="38" y="50"/>
                    </a:lnTo>
                    <a:lnTo>
                      <a:pt x="48" y="62"/>
                    </a:lnTo>
                    <a:lnTo>
                      <a:pt x="59" y="74"/>
                    </a:lnTo>
                    <a:lnTo>
                      <a:pt x="70" y="84"/>
                    </a:lnTo>
                    <a:lnTo>
                      <a:pt x="83" y="93"/>
                    </a:lnTo>
                    <a:lnTo>
                      <a:pt x="100" y="102"/>
                    </a:lnTo>
                    <a:lnTo>
                      <a:pt x="116" y="109"/>
                    </a:lnTo>
                    <a:lnTo>
                      <a:pt x="133" y="116"/>
                    </a:lnTo>
                    <a:lnTo>
                      <a:pt x="150" y="122"/>
                    </a:lnTo>
                    <a:lnTo>
                      <a:pt x="167" y="127"/>
                    </a:lnTo>
                    <a:lnTo>
                      <a:pt x="186" y="131"/>
                    </a:lnTo>
                    <a:lnTo>
                      <a:pt x="203" y="134"/>
                    </a:lnTo>
                    <a:lnTo>
                      <a:pt x="221" y="138"/>
                    </a:lnTo>
                    <a:lnTo>
                      <a:pt x="231" y="140"/>
                    </a:lnTo>
                    <a:lnTo>
                      <a:pt x="240" y="142"/>
                    </a:lnTo>
                    <a:lnTo>
                      <a:pt x="248" y="145"/>
                    </a:lnTo>
                    <a:lnTo>
                      <a:pt x="257" y="148"/>
                    </a:lnTo>
                    <a:lnTo>
                      <a:pt x="265" y="152"/>
                    </a:lnTo>
                    <a:lnTo>
                      <a:pt x="273" y="155"/>
                    </a:lnTo>
                    <a:lnTo>
                      <a:pt x="282" y="159"/>
                    </a:lnTo>
                    <a:lnTo>
                      <a:pt x="290" y="164"/>
                    </a:lnTo>
                    <a:lnTo>
                      <a:pt x="298" y="169"/>
                    </a:lnTo>
                    <a:lnTo>
                      <a:pt x="305" y="174"/>
                    </a:lnTo>
                    <a:lnTo>
                      <a:pt x="312" y="179"/>
                    </a:lnTo>
                    <a:lnTo>
                      <a:pt x="319" y="185"/>
                    </a:lnTo>
                    <a:lnTo>
                      <a:pt x="326" y="190"/>
                    </a:lnTo>
                    <a:lnTo>
                      <a:pt x="333" y="196"/>
                    </a:lnTo>
                    <a:lnTo>
                      <a:pt x="340" y="201"/>
                    </a:lnTo>
                    <a:lnTo>
                      <a:pt x="347" y="206"/>
                    </a:lnTo>
                    <a:lnTo>
                      <a:pt x="362" y="219"/>
                    </a:lnTo>
                    <a:lnTo>
                      <a:pt x="376" y="233"/>
                    </a:lnTo>
                    <a:lnTo>
                      <a:pt x="387" y="247"/>
                    </a:lnTo>
                    <a:lnTo>
                      <a:pt x="396" y="264"/>
                    </a:lnTo>
                    <a:lnTo>
                      <a:pt x="404" y="281"/>
                    </a:lnTo>
                    <a:lnTo>
                      <a:pt x="410" y="298"/>
                    </a:lnTo>
                    <a:lnTo>
                      <a:pt x="417" y="318"/>
                    </a:lnTo>
                    <a:lnTo>
                      <a:pt x="421" y="337"/>
                    </a:lnTo>
                    <a:lnTo>
                      <a:pt x="421" y="338"/>
                    </a:lnTo>
                    <a:lnTo>
                      <a:pt x="423" y="337"/>
                    </a:lnTo>
                    <a:lnTo>
                      <a:pt x="424" y="336"/>
                    </a:lnTo>
                    <a:lnTo>
                      <a:pt x="424" y="335"/>
                    </a:lnTo>
                    <a:lnTo>
                      <a:pt x="422" y="319"/>
                    </a:lnTo>
                    <a:lnTo>
                      <a:pt x="419" y="304"/>
                    </a:lnTo>
                    <a:lnTo>
                      <a:pt x="415" y="287"/>
                    </a:lnTo>
                    <a:lnTo>
                      <a:pt x="409" y="272"/>
                    </a:lnTo>
                    <a:lnTo>
                      <a:pt x="403" y="258"/>
                    </a:lnTo>
                    <a:lnTo>
                      <a:pt x="396" y="243"/>
                    </a:lnTo>
                    <a:lnTo>
                      <a:pt x="388" y="229"/>
                    </a:lnTo>
                    <a:lnTo>
                      <a:pt x="378" y="217"/>
                    </a:lnTo>
                    <a:lnTo>
                      <a:pt x="372" y="211"/>
                    </a:lnTo>
                    <a:lnTo>
                      <a:pt x="365" y="204"/>
                    </a:lnTo>
                    <a:lnTo>
                      <a:pt x="358" y="198"/>
                    </a:lnTo>
                    <a:lnTo>
                      <a:pt x="352" y="192"/>
                    </a:lnTo>
                    <a:lnTo>
                      <a:pt x="345" y="186"/>
                    </a:lnTo>
                    <a:lnTo>
                      <a:pt x="338" y="180"/>
                    </a:lnTo>
                    <a:lnTo>
                      <a:pt x="332" y="175"/>
                    </a:lnTo>
                    <a:lnTo>
                      <a:pt x="325" y="169"/>
                    </a:lnTo>
                    <a:lnTo>
                      <a:pt x="318" y="164"/>
                    </a:lnTo>
                    <a:lnTo>
                      <a:pt x="311" y="157"/>
                    </a:lnTo>
                    <a:lnTo>
                      <a:pt x="304" y="153"/>
                    </a:lnTo>
                    <a:lnTo>
                      <a:pt x="297" y="148"/>
                    </a:lnTo>
                    <a:lnTo>
                      <a:pt x="290" y="144"/>
                    </a:lnTo>
                    <a:lnTo>
                      <a:pt x="282" y="140"/>
                    </a:lnTo>
                    <a:lnTo>
                      <a:pt x="275" y="136"/>
                    </a:lnTo>
                    <a:lnTo>
                      <a:pt x="266" y="133"/>
                    </a:lnTo>
                    <a:lnTo>
                      <a:pt x="248" y="126"/>
                    </a:lnTo>
                    <a:lnTo>
                      <a:pt x="229" y="121"/>
                    </a:lnTo>
                    <a:lnTo>
                      <a:pt x="209" y="115"/>
                    </a:lnTo>
                    <a:lnTo>
                      <a:pt x="190" y="112"/>
                    </a:lnTo>
                    <a:lnTo>
                      <a:pt x="170" y="108"/>
                    </a:lnTo>
                    <a:lnTo>
                      <a:pt x="151" y="105"/>
                    </a:lnTo>
                    <a:lnTo>
                      <a:pt x="131" y="100"/>
                    </a:lnTo>
                    <a:lnTo>
                      <a:pt x="112" y="94"/>
                    </a:lnTo>
                    <a:lnTo>
                      <a:pt x="103" y="90"/>
                    </a:lnTo>
                    <a:lnTo>
                      <a:pt x="95" y="86"/>
                    </a:lnTo>
                    <a:lnTo>
                      <a:pt x="85" y="82"/>
                    </a:lnTo>
                    <a:lnTo>
                      <a:pt x="77" y="77"/>
                    </a:lnTo>
                    <a:lnTo>
                      <a:pt x="70" y="72"/>
                    </a:lnTo>
                    <a:lnTo>
                      <a:pt x="62" y="65"/>
                    </a:lnTo>
                    <a:lnTo>
                      <a:pt x="55" y="59"/>
                    </a:lnTo>
                    <a:lnTo>
                      <a:pt x="48" y="52"/>
                    </a:lnTo>
                    <a:lnTo>
                      <a:pt x="41" y="46"/>
                    </a:lnTo>
                    <a:lnTo>
                      <a:pt x="35" y="39"/>
                    </a:lnTo>
                    <a:lnTo>
                      <a:pt x="30" y="32"/>
                    </a:lnTo>
                    <a:lnTo>
                      <a:pt x="24" y="26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2" name="Freeform 205"/>
              <p:cNvSpPr>
                <a:spLocks/>
              </p:cNvSpPr>
              <p:nvPr/>
            </p:nvSpPr>
            <p:spPr bwMode="auto">
              <a:xfrm>
                <a:off x="5533" y="1360"/>
                <a:ext cx="103" cy="93"/>
              </a:xfrm>
              <a:custGeom>
                <a:avLst/>
                <a:gdLst>
                  <a:gd name="T0" fmla="*/ 19 w 512"/>
                  <a:gd name="T1" fmla="*/ 0 h 465"/>
                  <a:gd name="T2" fmla="*/ 17 w 512"/>
                  <a:gd name="T3" fmla="*/ 0 h 465"/>
                  <a:gd name="T4" fmla="*/ 15 w 512"/>
                  <a:gd name="T5" fmla="*/ 0 h 465"/>
                  <a:gd name="T6" fmla="*/ 13 w 512"/>
                  <a:gd name="T7" fmla="*/ 0 h 465"/>
                  <a:gd name="T8" fmla="*/ 11 w 512"/>
                  <a:gd name="T9" fmla="*/ 1 h 465"/>
                  <a:gd name="T10" fmla="*/ 9 w 512"/>
                  <a:gd name="T11" fmla="*/ 1 h 465"/>
                  <a:gd name="T12" fmla="*/ 7 w 512"/>
                  <a:gd name="T13" fmla="*/ 2 h 465"/>
                  <a:gd name="T14" fmla="*/ 5 w 512"/>
                  <a:gd name="T15" fmla="*/ 3 h 465"/>
                  <a:gd name="T16" fmla="*/ 3 w 512"/>
                  <a:gd name="T17" fmla="*/ 4 h 465"/>
                  <a:gd name="T18" fmla="*/ 2 w 512"/>
                  <a:gd name="T19" fmla="*/ 5 h 465"/>
                  <a:gd name="T20" fmla="*/ 1 w 512"/>
                  <a:gd name="T21" fmla="*/ 7 h 465"/>
                  <a:gd name="T22" fmla="*/ 0 w 512"/>
                  <a:gd name="T23" fmla="*/ 10 h 465"/>
                  <a:gd name="T24" fmla="*/ 1 w 512"/>
                  <a:gd name="T25" fmla="*/ 12 h 465"/>
                  <a:gd name="T26" fmla="*/ 3 w 512"/>
                  <a:gd name="T27" fmla="*/ 13 h 465"/>
                  <a:gd name="T28" fmla="*/ 4 w 512"/>
                  <a:gd name="T29" fmla="*/ 14 h 465"/>
                  <a:gd name="T30" fmla="*/ 5 w 512"/>
                  <a:gd name="T31" fmla="*/ 15 h 465"/>
                  <a:gd name="T32" fmla="*/ 5 w 512"/>
                  <a:gd name="T33" fmla="*/ 15 h 465"/>
                  <a:gd name="T34" fmla="*/ 5 w 512"/>
                  <a:gd name="T35" fmla="*/ 16 h 465"/>
                  <a:gd name="T36" fmla="*/ 4 w 512"/>
                  <a:gd name="T37" fmla="*/ 16 h 465"/>
                  <a:gd name="T38" fmla="*/ 3 w 512"/>
                  <a:gd name="T39" fmla="*/ 16 h 465"/>
                  <a:gd name="T40" fmla="*/ 3 w 512"/>
                  <a:gd name="T41" fmla="*/ 18 h 465"/>
                  <a:gd name="T42" fmla="*/ 3 w 512"/>
                  <a:gd name="T43" fmla="*/ 19 h 465"/>
                  <a:gd name="T44" fmla="*/ 3 w 512"/>
                  <a:gd name="T45" fmla="*/ 19 h 465"/>
                  <a:gd name="T46" fmla="*/ 3 w 512"/>
                  <a:gd name="T47" fmla="*/ 17 h 465"/>
                  <a:gd name="T48" fmla="*/ 4 w 512"/>
                  <a:gd name="T49" fmla="*/ 16 h 465"/>
                  <a:gd name="T50" fmla="*/ 5 w 512"/>
                  <a:gd name="T51" fmla="*/ 16 h 465"/>
                  <a:gd name="T52" fmla="*/ 5 w 512"/>
                  <a:gd name="T53" fmla="*/ 16 h 465"/>
                  <a:gd name="T54" fmla="*/ 6 w 512"/>
                  <a:gd name="T55" fmla="*/ 14 h 465"/>
                  <a:gd name="T56" fmla="*/ 5 w 512"/>
                  <a:gd name="T57" fmla="*/ 13 h 465"/>
                  <a:gd name="T58" fmla="*/ 4 w 512"/>
                  <a:gd name="T59" fmla="*/ 12 h 465"/>
                  <a:gd name="T60" fmla="*/ 2 w 512"/>
                  <a:gd name="T61" fmla="*/ 11 h 465"/>
                  <a:gd name="T62" fmla="*/ 1 w 512"/>
                  <a:gd name="T63" fmla="*/ 10 h 465"/>
                  <a:gd name="T64" fmla="*/ 2 w 512"/>
                  <a:gd name="T65" fmla="*/ 8 h 465"/>
                  <a:gd name="T66" fmla="*/ 2 w 512"/>
                  <a:gd name="T67" fmla="*/ 6 h 465"/>
                  <a:gd name="T68" fmla="*/ 3 w 512"/>
                  <a:gd name="T69" fmla="*/ 5 h 465"/>
                  <a:gd name="T70" fmla="*/ 5 w 512"/>
                  <a:gd name="T71" fmla="*/ 4 h 465"/>
                  <a:gd name="T72" fmla="*/ 6 w 512"/>
                  <a:gd name="T73" fmla="*/ 3 h 465"/>
                  <a:gd name="T74" fmla="*/ 8 w 512"/>
                  <a:gd name="T75" fmla="*/ 2 h 465"/>
                  <a:gd name="T76" fmla="*/ 10 w 512"/>
                  <a:gd name="T77" fmla="*/ 1 h 465"/>
                  <a:gd name="T78" fmla="*/ 12 w 512"/>
                  <a:gd name="T79" fmla="*/ 1 h 465"/>
                  <a:gd name="T80" fmla="*/ 14 w 512"/>
                  <a:gd name="T81" fmla="*/ 0 h 465"/>
                  <a:gd name="T82" fmla="*/ 16 w 512"/>
                  <a:gd name="T83" fmla="*/ 0 h 465"/>
                  <a:gd name="T84" fmla="*/ 18 w 512"/>
                  <a:gd name="T85" fmla="*/ 0 h 465"/>
                  <a:gd name="T86" fmla="*/ 20 w 512"/>
                  <a:gd name="T87" fmla="*/ 0 h 465"/>
                  <a:gd name="T88" fmla="*/ 21 w 512"/>
                  <a:gd name="T89" fmla="*/ 0 h 465"/>
                  <a:gd name="T90" fmla="*/ 21 w 512"/>
                  <a:gd name="T91" fmla="*/ 0 h 4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2"/>
                  <a:gd name="T139" fmla="*/ 0 h 465"/>
                  <a:gd name="T140" fmla="*/ 512 w 512"/>
                  <a:gd name="T141" fmla="*/ 465 h 4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2" h="465">
                    <a:moveTo>
                      <a:pt x="512" y="9"/>
                    </a:moveTo>
                    <a:lnTo>
                      <a:pt x="494" y="6"/>
                    </a:lnTo>
                    <a:lnTo>
                      <a:pt x="477" y="3"/>
                    </a:lnTo>
                    <a:lnTo>
                      <a:pt x="460" y="2"/>
                    </a:lnTo>
                    <a:lnTo>
                      <a:pt x="442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4" y="3"/>
                    </a:lnTo>
                    <a:lnTo>
                      <a:pt x="337" y="4"/>
                    </a:lnTo>
                    <a:lnTo>
                      <a:pt x="320" y="7"/>
                    </a:lnTo>
                    <a:lnTo>
                      <a:pt x="302" y="9"/>
                    </a:lnTo>
                    <a:lnTo>
                      <a:pt x="285" y="11"/>
                    </a:lnTo>
                    <a:lnTo>
                      <a:pt x="267" y="14"/>
                    </a:lnTo>
                    <a:lnTo>
                      <a:pt x="251" y="17"/>
                    </a:lnTo>
                    <a:lnTo>
                      <a:pt x="234" y="20"/>
                    </a:lnTo>
                    <a:lnTo>
                      <a:pt x="217" y="24"/>
                    </a:lnTo>
                    <a:lnTo>
                      <a:pt x="200" y="29"/>
                    </a:lnTo>
                    <a:lnTo>
                      <a:pt x="184" y="34"/>
                    </a:lnTo>
                    <a:lnTo>
                      <a:pt x="168" y="41"/>
                    </a:lnTo>
                    <a:lnTo>
                      <a:pt x="152" y="50"/>
                    </a:lnTo>
                    <a:lnTo>
                      <a:pt x="137" y="58"/>
                    </a:lnTo>
                    <a:lnTo>
                      <a:pt x="121" y="66"/>
                    </a:lnTo>
                    <a:lnTo>
                      <a:pt x="107" y="74"/>
                    </a:lnTo>
                    <a:lnTo>
                      <a:pt x="93" y="83"/>
                    </a:lnTo>
                    <a:lnTo>
                      <a:pt x="78" y="93"/>
                    </a:lnTo>
                    <a:lnTo>
                      <a:pt x="65" y="102"/>
                    </a:lnTo>
                    <a:lnTo>
                      <a:pt x="54" y="112"/>
                    </a:lnTo>
                    <a:lnTo>
                      <a:pt x="43" y="123"/>
                    </a:lnTo>
                    <a:lnTo>
                      <a:pt x="32" y="135"/>
                    </a:lnTo>
                    <a:lnTo>
                      <a:pt x="23" y="149"/>
                    </a:lnTo>
                    <a:lnTo>
                      <a:pt x="15" y="164"/>
                    </a:lnTo>
                    <a:lnTo>
                      <a:pt x="4" y="194"/>
                    </a:lnTo>
                    <a:lnTo>
                      <a:pt x="0" y="224"/>
                    </a:lnTo>
                    <a:lnTo>
                      <a:pt x="3" y="255"/>
                    </a:lnTo>
                    <a:lnTo>
                      <a:pt x="14" y="285"/>
                    </a:lnTo>
                    <a:lnTo>
                      <a:pt x="22" y="298"/>
                    </a:lnTo>
                    <a:lnTo>
                      <a:pt x="31" y="308"/>
                    </a:lnTo>
                    <a:lnTo>
                      <a:pt x="43" y="317"/>
                    </a:lnTo>
                    <a:lnTo>
                      <a:pt x="54" y="326"/>
                    </a:lnTo>
                    <a:lnTo>
                      <a:pt x="66" y="333"/>
                    </a:lnTo>
                    <a:lnTo>
                      <a:pt x="78" y="339"/>
                    </a:lnTo>
                    <a:lnTo>
                      <a:pt x="92" y="346"/>
                    </a:lnTo>
                    <a:lnTo>
                      <a:pt x="105" y="352"/>
                    </a:lnTo>
                    <a:lnTo>
                      <a:pt x="112" y="356"/>
                    </a:lnTo>
                    <a:lnTo>
                      <a:pt x="118" y="360"/>
                    </a:lnTo>
                    <a:lnTo>
                      <a:pt x="124" y="365"/>
                    </a:lnTo>
                    <a:lnTo>
                      <a:pt x="130" y="371"/>
                    </a:lnTo>
                    <a:lnTo>
                      <a:pt x="134" y="376"/>
                    </a:lnTo>
                    <a:lnTo>
                      <a:pt x="134" y="381"/>
                    </a:lnTo>
                    <a:lnTo>
                      <a:pt x="130" y="384"/>
                    </a:lnTo>
                    <a:lnTo>
                      <a:pt x="125" y="387"/>
                    </a:lnTo>
                    <a:lnTo>
                      <a:pt x="119" y="390"/>
                    </a:lnTo>
                    <a:lnTo>
                      <a:pt x="113" y="391"/>
                    </a:lnTo>
                    <a:lnTo>
                      <a:pt x="108" y="392"/>
                    </a:lnTo>
                    <a:lnTo>
                      <a:pt x="104" y="393"/>
                    </a:lnTo>
                    <a:lnTo>
                      <a:pt x="96" y="395"/>
                    </a:lnTo>
                    <a:lnTo>
                      <a:pt x="90" y="399"/>
                    </a:lnTo>
                    <a:lnTo>
                      <a:pt x="82" y="403"/>
                    </a:lnTo>
                    <a:lnTo>
                      <a:pt x="77" y="409"/>
                    </a:lnTo>
                    <a:lnTo>
                      <a:pt x="68" y="423"/>
                    </a:lnTo>
                    <a:lnTo>
                      <a:pt x="67" y="438"/>
                    </a:lnTo>
                    <a:lnTo>
                      <a:pt x="72" y="452"/>
                    </a:lnTo>
                    <a:lnTo>
                      <a:pt x="82" y="465"/>
                    </a:lnTo>
                    <a:lnTo>
                      <a:pt x="83" y="465"/>
                    </a:lnTo>
                    <a:lnTo>
                      <a:pt x="83" y="464"/>
                    </a:lnTo>
                    <a:lnTo>
                      <a:pt x="83" y="463"/>
                    </a:lnTo>
                    <a:lnTo>
                      <a:pt x="76" y="452"/>
                    </a:lnTo>
                    <a:lnTo>
                      <a:pt x="72" y="442"/>
                    </a:lnTo>
                    <a:lnTo>
                      <a:pt x="71" y="432"/>
                    </a:lnTo>
                    <a:lnTo>
                      <a:pt x="73" y="422"/>
                    </a:lnTo>
                    <a:lnTo>
                      <a:pt x="78" y="413"/>
                    </a:lnTo>
                    <a:lnTo>
                      <a:pt x="87" y="406"/>
                    </a:lnTo>
                    <a:lnTo>
                      <a:pt x="96" y="401"/>
                    </a:lnTo>
                    <a:lnTo>
                      <a:pt x="108" y="398"/>
                    </a:lnTo>
                    <a:lnTo>
                      <a:pt x="115" y="397"/>
                    </a:lnTo>
                    <a:lnTo>
                      <a:pt x="122" y="395"/>
                    </a:lnTo>
                    <a:lnTo>
                      <a:pt x="129" y="393"/>
                    </a:lnTo>
                    <a:lnTo>
                      <a:pt x="136" y="390"/>
                    </a:lnTo>
                    <a:lnTo>
                      <a:pt x="143" y="381"/>
                    </a:lnTo>
                    <a:lnTo>
                      <a:pt x="144" y="370"/>
                    </a:lnTo>
                    <a:lnTo>
                      <a:pt x="142" y="357"/>
                    </a:lnTo>
                    <a:lnTo>
                      <a:pt x="137" y="347"/>
                    </a:lnTo>
                    <a:lnTo>
                      <a:pt x="129" y="337"/>
                    </a:lnTo>
                    <a:lnTo>
                      <a:pt x="120" y="328"/>
                    </a:lnTo>
                    <a:lnTo>
                      <a:pt x="109" y="319"/>
                    </a:lnTo>
                    <a:lnTo>
                      <a:pt x="98" y="311"/>
                    </a:lnTo>
                    <a:lnTo>
                      <a:pt x="87" y="304"/>
                    </a:lnTo>
                    <a:lnTo>
                      <a:pt x="75" y="296"/>
                    </a:lnTo>
                    <a:lnTo>
                      <a:pt x="64" y="288"/>
                    </a:lnTo>
                    <a:lnTo>
                      <a:pt x="55" y="280"/>
                    </a:lnTo>
                    <a:lnTo>
                      <a:pt x="46" y="266"/>
                    </a:lnTo>
                    <a:lnTo>
                      <a:pt x="38" y="253"/>
                    </a:lnTo>
                    <a:lnTo>
                      <a:pt x="35" y="238"/>
                    </a:lnTo>
                    <a:lnTo>
                      <a:pt x="34" y="222"/>
                    </a:lnTo>
                    <a:lnTo>
                      <a:pt x="36" y="207"/>
                    </a:lnTo>
                    <a:lnTo>
                      <a:pt x="38" y="192"/>
                    </a:lnTo>
                    <a:lnTo>
                      <a:pt x="43" y="176"/>
                    </a:lnTo>
                    <a:lnTo>
                      <a:pt x="48" y="162"/>
                    </a:lnTo>
                    <a:lnTo>
                      <a:pt x="54" y="150"/>
                    </a:lnTo>
                    <a:lnTo>
                      <a:pt x="61" y="138"/>
                    </a:lnTo>
                    <a:lnTo>
                      <a:pt x="71" y="126"/>
                    </a:lnTo>
                    <a:lnTo>
                      <a:pt x="81" y="116"/>
                    </a:lnTo>
                    <a:lnTo>
                      <a:pt x="93" y="107"/>
                    </a:lnTo>
                    <a:lnTo>
                      <a:pt x="104" y="98"/>
                    </a:lnTo>
                    <a:lnTo>
                      <a:pt x="115" y="88"/>
                    </a:lnTo>
                    <a:lnTo>
                      <a:pt x="126" y="80"/>
                    </a:lnTo>
                    <a:lnTo>
                      <a:pt x="141" y="71"/>
                    </a:lnTo>
                    <a:lnTo>
                      <a:pt x="156" y="63"/>
                    </a:lnTo>
                    <a:lnTo>
                      <a:pt x="172" y="55"/>
                    </a:lnTo>
                    <a:lnTo>
                      <a:pt x="190" y="49"/>
                    </a:lnTo>
                    <a:lnTo>
                      <a:pt x="207" y="42"/>
                    </a:lnTo>
                    <a:lnTo>
                      <a:pt x="225" y="37"/>
                    </a:lnTo>
                    <a:lnTo>
                      <a:pt x="242" y="32"/>
                    </a:lnTo>
                    <a:lnTo>
                      <a:pt x="258" y="27"/>
                    </a:lnTo>
                    <a:lnTo>
                      <a:pt x="274" y="23"/>
                    </a:lnTo>
                    <a:lnTo>
                      <a:pt x="289" y="19"/>
                    </a:lnTo>
                    <a:lnTo>
                      <a:pt x="304" y="16"/>
                    </a:lnTo>
                    <a:lnTo>
                      <a:pt x="320" y="13"/>
                    </a:lnTo>
                    <a:lnTo>
                      <a:pt x="336" y="10"/>
                    </a:lnTo>
                    <a:lnTo>
                      <a:pt x="351" y="8"/>
                    </a:lnTo>
                    <a:lnTo>
                      <a:pt x="368" y="6"/>
                    </a:lnTo>
                    <a:lnTo>
                      <a:pt x="383" y="5"/>
                    </a:lnTo>
                    <a:lnTo>
                      <a:pt x="399" y="4"/>
                    </a:lnTo>
                    <a:lnTo>
                      <a:pt x="415" y="4"/>
                    </a:lnTo>
                    <a:lnTo>
                      <a:pt x="431" y="4"/>
                    </a:lnTo>
                    <a:lnTo>
                      <a:pt x="447" y="4"/>
                    </a:lnTo>
                    <a:lnTo>
                      <a:pt x="464" y="5"/>
                    </a:lnTo>
                    <a:lnTo>
                      <a:pt x="479" y="6"/>
                    </a:lnTo>
                    <a:lnTo>
                      <a:pt x="495" y="7"/>
                    </a:lnTo>
                    <a:lnTo>
                      <a:pt x="5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3" name="Freeform 206"/>
              <p:cNvSpPr>
                <a:spLocks/>
              </p:cNvSpPr>
              <p:nvPr/>
            </p:nvSpPr>
            <p:spPr bwMode="auto">
              <a:xfrm>
                <a:off x="5488" y="1300"/>
                <a:ext cx="80" cy="141"/>
              </a:xfrm>
              <a:custGeom>
                <a:avLst/>
                <a:gdLst>
                  <a:gd name="T0" fmla="*/ 15 w 400"/>
                  <a:gd name="T1" fmla="*/ 1 h 703"/>
                  <a:gd name="T2" fmla="*/ 13 w 400"/>
                  <a:gd name="T3" fmla="*/ 2 h 703"/>
                  <a:gd name="T4" fmla="*/ 12 w 400"/>
                  <a:gd name="T5" fmla="*/ 3 h 703"/>
                  <a:gd name="T6" fmla="*/ 10 w 400"/>
                  <a:gd name="T7" fmla="*/ 4 h 703"/>
                  <a:gd name="T8" fmla="*/ 9 w 400"/>
                  <a:gd name="T9" fmla="*/ 6 h 703"/>
                  <a:gd name="T10" fmla="*/ 8 w 400"/>
                  <a:gd name="T11" fmla="*/ 7 h 703"/>
                  <a:gd name="T12" fmla="*/ 6 w 400"/>
                  <a:gd name="T13" fmla="*/ 9 h 703"/>
                  <a:gd name="T14" fmla="*/ 5 w 400"/>
                  <a:gd name="T15" fmla="*/ 11 h 703"/>
                  <a:gd name="T16" fmla="*/ 4 w 400"/>
                  <a:gd name="T17" fmla="*/ 13 h 703"/>
                  <a:gd name="T18" fmla="*/ 2 w 400"/>
                  <a:gd name="T19" fmla="*/ 17 h 703"/>
                  <a:gd name="T20" fmla="*/ 1 w 400"/>
                  <a:gd name="T21" fmla="*/ 22 h 703"/>
                  <a:gd name="T22" fmla="*/ 0 w 400"/>
                  <a:gd name="T23" fmla="*/ 26 h 703"/>
                  <a:gd name="T24" fmla="*/ 0 w 400"/>
                  <a:gd name="T25" fmla="*/ 28 h 703"/>
                  <a:gd name="T26" fmla="*/ 0 w 400"/>
                  <a:gd name="T27" fmla="*/ 28 h 703"/>
                  <a:gd name="T28" fmla="*/ 0 w 400"/>
                  <a:gd name="T29" fmla="*/ 27 h 703"/>
                  <a:gd name="T30" fmla="*/ 1 w 400"/>
                  <a:gd name="T31" fmla="*/ 25 h 703"/>
                  <a:gd name="T32" fmla="*/ 1 w 400"/>
                  <a:gd name="T33" fmla="*/ 23 h 703"/>
                  <a:gd name="T34" fmla="*/ 1 w 400"/>
                  <a:gd name="T35" fmla="*/ 21 h 703"/>
                  <a:gd name="T36" fmla="*/ 2 w 400"/>
                  <a:gd name="T37" fmla="*/ 19 h 703"/>
                  <a:gd name="T38" fmla="*/ 2 w 400"/>
                  <a:gd name="T39" fmla="*/ 17 h 703"/>
                  <a:gd name="T40" fmla="*/ 3 w 400"/>
                  <a:gd name="T41" fmla="*/ 15 h 703"/>
                  <a:gd name="T42" fmla="*/ 4 w 400"/>
                  <a:gd name="T43" fmla="*/ 13 h 703"/>
                  <a:gd name="T44" fmla="*/ 5 w 400"/>
                  <a:gd name="T45" fmla="*/ 11 h 703"/>
                  <a:gd name="T46" fmla="*/ 6 w 400"/>
                  <a:gd name="T47" fmla="*/ 9 h 703"/>
                  <a:gd name="T48" fmla="*/ 8 w 400"/>
                  <a:gd name="T49" fmla="*/ 8 h 703"/>
                  <a:gd name="T50" fmla="*/ 9 w 400"/>
                  <a:gd name="T51" fmla="*/ 6 h 703"/>
                  <a:gd name="T52" fmla="*/ 10 w 400"/>
                  <a:gd name="T53" fmla="*/ 5 h 703"/>
                  <a:gd name="T54" fmla="*/ 10 w 400"/>
                  <a:gd name="T55" fmla="*/ 4 h 703"/>
                  <a:gd name="T56" fmla="*/ 11 w 400"/>
                  <a:gd name="T57" fmla="*/ 3 h 703"/>
                  <a:gd name="T58" fmla="*/ 12 w 400"/>
                  <a:gd name="T59" fmla="*/ 3 h 703"/>
                  <a:gd name="T60" fmla="*/ 13 w 400"/>
                  <a:gd name="T61" fmla="*/ 2 h 703"/>
                  <a:gd name="T62" fmla="*/ 14 w 400"/>
                  <a:gd name="T63" fmla="*/ 2 h 703"/>
                  <a:gd name="T64" fmla="*/ 15 w 400"/>
                  <a:gd name="T65" fmla="*/ 1 h 703"/>
                  <a:gd name="T66" fmla="*/ 16 w 400"/>
                  <a:gd name="T67" fmla="*/ 0 h 703"/>
                  <a:gd name="T68" fmla="*/ 16 w 400"/>
                  <a:gd name="T69" fmla="*/ 0 h 703"/>
                  <a:gd name="T70" fmla="*/ 16 w 400"/>
                  <a:gd name="T71" fmla="*/ 0 h 703"/>
                  <a:gd name="T72" fmla="*/ 16 w 400"/>
                  <a:gd name="T73" fmla="*/ 0 h 7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0"/>
                  <a:gd name="T112" fmla="*/ 0 h 703"/>
                  <a:gd name="T113" fmla="*/ 400 w 400"/>
                  <a:gd name="T114" fmla="*/ 703 h 7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0" h="703">
                    <a:moveTo>
                      <a:pt x="399" y="0"/>
                    </a:moveTo>
                    <a:lnTo>
                      <a:pt x="378" y="14"/>
                    </a:lnTo>
                    <a:lnTo>
                      <a:pt x="356" y="29"/>
                    </a:lnTo>
                    <a:lnTo>
                      <a:pt x="336" y="43"/>
                    </a:lnTo>
                    <a:lnTo>
                      <a:pt x="315" y="58"/>
                    </a:lnTo>
                    <a:lnTo>
                      <a:pt x="294" y="74"/>
                    </a:lnTo>
                    <a:lnTo>
                      <a:pt x="275" y="90"/>
                    </a:lnTo>
                    <a:lnTo>
                      <a:pt x="256" y="107"/>
                    </a:lnTo>
                    <a:lnTo>
                      <a:pt x="238" y="126"/>
                    </a:lnTo>
                    <a:lnTo>
                      <a:pt x="222" y="144"/>
                    </a:lnTo>
                    <a:lnTo>
                      <a:pt x="205" y="163"/>
                    </a:lnTo>
                    <a:lnTo>
                      <a:pt x="190" y="182"/>
                    </a:lnTo>
                    <a:lnTo>
                      <a:pt x="174" y="201"/>
                    </a:lnTo>
                    <a:lnTo>
                      <a:pt x="160" y="222"/>
                    </a:lnTo>
                    <a:lnTo>
                      <a:pt x="146" y="242"/>
                    </a:lnTo>
                    <a:lnTo>
                      <a:pt x="133" y="263"/>
                    </a:lnTo>
                    <a:lnTo>
                      <a:pt x="119" y="283"/>
                    </a:lnTo>
                    <a:lnTo>
                      <a:pt x="92" y="331"/>
                    </a:lnTo>
                    <a:lnTo>
                      <a:pt x="68" y="380"/>
                    </a:lnTo>
                    <a:lnTo>
                      <a:pt x="48" y="431"/>
                    </a:lnTo>
                    <a:lnTo>
                      <a:pt x="31" y="485"/>
                    </a:lnTo>
                    <a:lnTo>
                      <a:pt x="18" y="538"/>
                    </a:lnTo>
                    <a:lnTo>
                      <a:pt x="9" y="592"/>
                    </a:lnTo>
                    <a:lnTo>
                      <a:pt x="3" y="647"/>
                    </a:lnTo>
                    <a:lnTo>
                      <a:pt x="0" y="702"/>
                    </a:lnTo>
                    <a:lnTo>
                      <a:pt x="1" y="703"/>
                    </a:lnTo>
                    <a:lnTo>
                      <a:pt x="3" y="703"/>
                    </a:lnTo>
                    <a:lnTo>
                      <a:pt x="4" y="702"/>
                    </a:lnTo>
                    <a:lnTo>
                      <a:pt x="5" y="700"/>
                    </a:lnTo>
                    <a:lnTo>
                      <a:pt x="8" y="674"/>
                    </a:lnTo>
                    <a:lnTo>
                      <a:pt x="11" y="648"/>
                    </a:lnTo>
                    <a:lnTo>
                      <a:pt x="14" y="622"/>
                    </a:lnTo>
                    <a:lnTo>
                      <a:pt x="17" y="596"/>
                    </a:lnTo>
                    <a:lnTo>
                      <a:pt x="21" y="570"/>
                    </a:lnTo>
                    <a:lnTo>
                      <a:pt x="26" y="544"/>
                    </a:lnTo>
                    <a:lnTo>
                      <a:pt x="31" y="518"/>
                    </a:lnTo>
                    <a:lnTo>
                      <a:pt x="38" y="493"/>
                    </a:lnTo>
                    <a:lnTo>
                      <a:pt x="45" y="466"/>
                    </a:lnTo>
                    <a:lnTo>
                      <a:pt x="52" y="440"/>
                    </a:lnTo>
                    <a:lnTo>
                      <a:pt x="61" y="414"/>
                    </a:lnTo>
                    <a:lnTo>
                      <a:pt x="71" y="388"/>
                    </a:lnTo>
                    <a:lnTo>
                      <a:pt x="81" y="364"/>
                    </a:lnTo>
                    <a:lnTo>
                      <a:pt x="94" y="339"/>
                    </a:lnTo>
                    <a:lnTo>
                      <a:pt x="106" y="315"/>
                    </a:lnTo>
                    <a:lnTo>
                      <a:pt x="119" y="291"/>
                    </a:lnTo>
                    <a:lnTo>
                      <a:pt x="133" y="271"/>
                    </a:lnTo>
                    <a:lnTo>
                      <a:pt x="146" y="249"/>
                    </a:lnTo>
                    <a:lnTo>
                      <a:pt x="159" y="229"/>
                    </a:lnTo>
                    <a:lnTo>
                      <a:pt x="173" y="210"/>
                    </a:lnTo>
                    <a:lnTo>
                      <a:pt x="188" y="190"/>
                    </a:lnTo>
                    <a:lnTo>
                      <a:pt x="203" y="171"/>
                    </a:lnTo>
                    <a:lnTo>
                      <a:pt x="218" y="151"/>
                    </a:lnTo>
                    <a:lnTo>
                      <a:pt x="234" y="133"/>
                    </a:lnTo>
                    <a:lnTo>
                      <a:pt x="243" y="123"/>
                    </a:lnTo>
                    <a:lnTo>
                      <a:pt x="252" y="113"/>
                    </a:lnTo>
                    <a:lnTo>
                      <a:pt x="261" y="104"/>
                    </a:lnTo>
                    <a:lnTo>
                      <a:pt x="272" y="95"/>
                    </a:lnTo>
                    <a:lnTo>
                      <a:pt x="281" y="86"/>
                    </a:lnTo>
                    <a:lnTo>
                      <a:pt x="291" y="78"/>
                    </a:lnTo>
                    <a:lnTo>
                      <a:pt x="302" y="70"/>
                    </a:lnTo>
                    <a:lnTo>
                      <a:pt x="312" y="61"/>
                    </a:lnTo>
                    <a:lnTo>
                      <a:pt x="323" y="53"/>
                    </a:lnTo>
                    <a:lnTo>
                      <a:pt x="334" y="45"/>
                    </a:lnTo>
                    <a:lnTo>
                      <a:pt x="344" y="38"/>
                    </a:lnTo>
                    <a:lnTo>
                      <a:pt x="355" y="30"/>
                    </a:lnTo>
                    <a:lnTo>
                      <a:pt x="367" y="22"/>
                    </a:lnTo>
                    <a:lnTo>
                      <a:pt x="378" y="15"/>
                    </a:lnTo>
                    <a:lnTo>
                      <a:pt x="388" y="7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4" name="Freeform 207"/>
              <p:cNvSpPr>
                <a:spLocks/>
              </p:cNvSpPr>
              <p:nvPr/>
            </p:nvSpPr>
            <p:spPr bwMode="auto">
              <a:xfrm>
                <a:off x="5539" y="1309"/>
                <a:ext cx="31" cy="52"/>
              </a:xfrm>
              <a:custGeom>
                <a:avLst/>
                <a:gdLst>
                  <a:gd name="T0" fmla="*/ 6 w 154"/>
                  <a:gd name="T1" fmla="*/ 0 h 256"/>
                  <a:gd name="T2" fmla="*/ 6 w 154"/>
                  <a:gd name="T3" fmla="*/ 1 h 256"/>
                  <a:gd name="T4" fmla="*/ 5 w 154"/>
                  <a:gd name="T5" fmla="*/ 1 h 256"/>
                  <a:gd name="T6" fmla="*/ 5 w 154"/>
                  <a:gd name="T7" fmla="*/ 2 h 256"/>
                  <a:gd name="T8" fmla="*/ 4 w 154"/>
                  <a:gd name="T9" fmla="*/ 2 h 256"/>
                  <a:gd name="T10" fmla="*/ 4 w 154"/>
                  <a:gd name="T11" fmla="*/ 3 h 256"/>
                  <a:gd name="T12" fmla="*/ 3 w 154"/>
                  <a:gd name="T13" fmla="*/ 4 h 256"/>
                  <a:gd name="T14" fmla="*/ 3 w 154"/>
                  <a:gd name="T15" fmla="*/ 4 h 256"/>
                  <a:gd name="T16" fmla="*/ 2 w 154"/>
                  <a:gd name="T17" fmla="*/ 5 h 256"/>
                  <a:gd name="T18" fmla="*/ 2 w 154"/>
                  <a:gd name="T19" fmla="*/ 6 h 256"/>
                  <a:gd name="T20" fmla="*/ 2 w 154"/>
                  <a:gd name="T21" fmla="*/ 6 h 256"/>
                  <a:gd name="T22" fmla="*/ 1 w 154"/>
                  <a:gd name="T23" fmla="*/ 7 h 256"/>
                  <a:gd name="T24" fmla="*/ 1 w 154"/>
                  <a:gd name="T25" fmla="*/ 8 h 256"/>
                  <a:gd name="T26" fmla="*/ 1 w 154"/>
                  <a:gd name="T27" fmla="*/ 8 h 256"/>
                  <a:gd name="T28" fmla="*/ 0 w 154"/>
                  <a:gd name="T29" fmla="*/ 9 h 256"/>
                  <a:gd name="T30" fmla="*/ 0 w 154"/>
                  <a:gd name="T31" fmla="*/ 10 h 256"/>
                  <a:gd name="T32" fmla="*/ 0 w 154"/>
                  <a:gd name="T33" fmla="*/ 11 h 256"/>
                  <a:gd name="T34" fmla="*/ 0 w 154"/>
                  <a:gd name="T35" fmla="*/ 11 h 256"/>
                  <a:gd name="T36" fmla="*/ 0 w 154"/>
                  <a:gd name="T37" fmla="*/ 11 h 256"/>
                  <a:gd name="T38" fmla="*/ 0 w 154"/>
                  <a:gd name="T39" fmla="*/ 11 h 256"/>
                  <a:gd name="T40" fmla="*/ 0 w 154"/>
                  <a:gd name="T41" fmla="*/ 10 h 256"/>
                  <a:gd name="T42" fmla="*/ 0 w 154"/>
                  <a:gd name="T43" fmla="*/ 10 h 256"/>
                  <a:gd name="T44" fmla="*/ 1 w 154"/>
                  <a:gd name="T45" fmla="*/ 9 h 256"/>
                  <a:gd name="T46" fmla="*/ 1 w 154"/>
                  <a:gd name="T47" fmla="*/ 8 h 256"/>
                  <a:gd name="T48" fmla="*/ 1 w 154"/>
                  <a:gd name="T49" fmla="*/ 8 h 256"/>
                  <a:gd name="T50" fmla="*/ 1 w 154"/>
                  <a:gd name="T51" fmla="*/ 7 h 256"/>
                  <a:gd name="T52" fmla="*/ 2 w 154"/>
                  <a:gd name="T53" fmla="*/ 7 h 256"/>
                  <a:gd name="T54" fmla="*/ 2 w 154"/>
                  <a:gd name="T55" fmla="*/ 6 h 256"/>
                  <a:gd name="T56" fmla="*/ 3 w 154"/>
                  <a:gd name="T57" fmla="*/ 5 h 256"/>
                  <a:gd name="T58" fmla="*/ 3 w 154"/>
                  <a:gd name="T59" fmla="*/ 4 h 256"/>
                  <a:gd name="T60" fmla="*/ 3 w 154"/>
                  <a:gd name="T61" fmla="*/ 4 h 256"/>
                  <a:gd name="T62" fmla="*/ 4 w 154"/>
                  <a:gd name="T63" fmla="*/ 3 h 256"/>
                  <a:gd name="T64" fmla="*/ 4 w 154"/>
                  <a:gd name="T65" fmla="*/ 2 h 256"/>
                  <a:gd name="T66" fmla="*/ 5 w 154"/>
                  <a:gd name="T67" fmla="*/ 2 h 256"/>
                  <a:gd name="T68" fmla="*/ 5 w 154"/>
                  <a:gd name="T69" fmla="*/ 1 h 256"/>
                  <a:gd name="T70" fmla="*/ 6 w 154"/>
                  <a:gd name="T71" fmla="*/ 1 h 256"/>
                  <a:gd name="T72" fmla="*/ 6 w 154"/>
                  <a:gd name="T73" fmla="*/ 0 h 256"/>
                  <a:gd name="T74" fmla="*/ 6 w 154"/>
                  <a:gd name="T75" fmla="*/ 0 h 256"/>
                  <a:gd name="T76" fmla="*/ 6 w 154"/>
                  <a:gd name="T77" fmla="*/ 0 h 256"/>
                  <a:gd name="T78" fmla="*/ 6 w 154"/>
                  <a:gd name="T79" fmla="*/ 0 h 256"/>
                  <a:gd name="T80" fmla="*/ 6 w 154"/>
                  <a:gd name="T81" fmla="*/ 0 h 256"/>
                  <a:gd name="T82" fmla="*/ 6 w 154"/>
                  <a:gd name="T83" fmla="*/ 0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4"/>
                  <a:gd name="T127" fmla="*/ 0 h 256"/>
                  <a:gd name="T128" fmla="*/ 154 w 154"/>
                  <a:gd name="T129" fmla="*/ 256 h 2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4" h="256">
                    <a:moveTo>
                      <a:pt x="153" y="0"/>
                    </a:moveTo>
                    <a:lnTo>
                      <a:pt x="139" y="14"/>
                    </a:lnTo>
                    <a:lnTo>
                      <a:pt x="127" y="29"/>
                    </a:lnTo>
                    <a:lnTo>
                      <a:pt x="115" y="44"/>
                    </a:lnTo>
                    <a:lnTo>
                      <a:pt x="102" y="59"/>
                    </a:lnTo>
                    <a:lnTo>
                      <a:pt x="91" y="76"/>
                    </a:lnTo>
                    <a:lnTo>
                      <a:pt x="80" y="91"/>
                    </a:lnTo>
                    <a:lnTo>
                      <a:pt x="69" y="107"/>
                    </a:lnTo>
                    <a:lnTo>
                      <a:pt x="59" y="124"/>
                    </a:lnTo>
                    <a:lnTo>
                      <a:pt x="48" y="139"/>
                    </a:lnTo>
                    <a:lnTo>
                      <a:pt x="39" y="154"/>
                    </a:lnTo>
                    <a:lnTo>
                      <a:pt x="30" y="170"/>
                    </a:lnTo>
                    <a:lnTo>
                      <a:pt x="22" y="185"/>
                    </a:lnTo>
                    <a:lnTo>
                      <a:pt x="15" y="201"/>
                    </a:lnTo>
                    <a:lnTo>
                      <a:pt x="8" y="218"/>
                    </a:lnTo>
                    <a:lnTo>
                      <a:pt x="4" y="235"/>
                    </a:lnTo>
                    <a:lnTo>
                      <a:pt x="0" y="254"/>
                    </a:lnTo>
                    <a:lnTo>
                      <a:pt x="1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6" y="251"/>
                    </a:lnTo>
                    <a:lnTo>
                      <a:pt x="12" y="235"/>
                    </a:lnTo>
                    <a:lnTo>
                      <a:pt x="17" y="219"/>
                    </a:lnTo>
                    <a:lnTo>
                      <a:pt x="23" y="202"/>
                    </a:lnTo>
                    <a:lnTo>
                      <a:pt x="30" y="187"/>
                    </a:lnTo>
                    <a:lnTo>
                      <a:pt x="37" y="172"/>
                    </a:lnTo>
                    <a:lnTo>
                      <a:pt x="45" y="156"/>
                    </a:lnTo>
                    <a:lnTo>
                      <a:pt x="53" y="141"/>
                    </a:lnTo>
                    <a:lnTo>
                      <a:pt x="63" y="127"/>
                    </a:lnTo>
                    <a:lnTo>
                      <a:pt x="73" y="110"/>
                    </a:lnTo>
                    <a:lnTo>
                      <a:pt x="83" y="94"/>
                    </a:lnTo>
                    <a:lnTo>
                      <a:pt x="93" y="78"/>
                    </a:lnTo>
                    <a:lnTo>
                      <a:pt x="105" y="61"/>
                    </a:lnTo>
                    <a:lnTo>
                      <a:pt x="116" y="46"/>
                    </a:lnTo>
                    <a:lnTo>
                      <a:pt x="128" y="31"/>
                    </a:lnTo>
                    <a:lnTo>
                      <a:pt x="140" y="15"/>
                    </a:lnTo>
                    <a:lnTo>
                      <a:pt x="154" y="1"/>
                    </a:lnTo>
                    <a:lnTo>
                      <a:pt x="15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5" name="Freeform 208"/>
              <p:cNvSpPr>
                <a:spLocks/>
              </p:cNvSpPr>
              <p:nvPr/>
            </p:nvSpPr>
            <p:spPr bwMode="auto">
              <a:xfrm>
                <a:off x="5509" y="1358"/>
                <a:ext cx="34" cy="10"/>
              </a:xfrm>
              <a:custGeom>
                <a:avLst/>
                <a:gdLst>
                  <a:gd name="T0" fmla="*/ 0 w 170"/>
                  <a:gd name="T1" fmla="*/ 2 h 53"/>
                  <a:gd name="T2" fmla="*/ 0 w 170"/>
                  <a:gd name="T3" fmla="*/ 2 h 53"/>
                  <a:gd name="T4" fmla="*/ 1 w 170"/>
                  <a:gd name="T5" fmla="*/ 1 h 53"/>
                  <a:gd name="T6" fmla="*/ 1 w 170"/>
                  <a:gd name="T7" fmla="*/ 1 h 53"/>
                  <a:gd name="T8" fmla="*/ 2 w 170"/>
                  <a:gd name="T9" fmla="*/ 1 h 53"/>
                  <a:gd name="T10" fmla="*/ 2 w 170"/>
                  <a:gd name="T11" fmla="*/ 1 h 53"/>
                  <a:gd name="T12" fmla="*/ 2 w 170"/>
                  <a:gd name="T13" fmla="*/ 1 h 53"/>
                  <a:gd name="T14" fmla="*/ 3 w 170"/>
                  <a:gd name="T15" fmla="*/ 1 h 53"/>
                  <a:gd name="T16" fmla="*/ 3 w 170"/>
                  <a:gd name="T17" fmla="*/ 1 h 53"/>
                  <a:gd name="T18" fmla="*/ 4 w 170"/>
                  <a:gd name="T19" fmla="*/ 1 h 53"/>
                  <a:gd name="T20" fmla="*/ 4 w 170"/>
                  <a:gd name="T21" fmla="*/ 1 h 53"/>
                  <a:gd name="T22" fmla="*/ 5 w 170"/>
                  <a:gd name="T23" fmla="*/ 1 h 53"/>
                  <a:gd name="T24" fmla="*/ 5 w 170"/>
                  <a:gd name="T25" fmla="*/ 1 h 53"/>
                  <a:gd name="T26" fmla="*/ 5 w 170"/>
                  <a:gd name="T27" fmla="*/ 1 h 53"/>
                  <a:gd name="T28" fmla="*/ 6 w 170"/>
                  <a:gd name="T29" fmla="*/ 1 h 53"/>
                  <a:gd name="T30" fmla="*/ 6 w 170"/>
                  <a:gd name="T31" fmla="*/ 0 h 53"/>
                  <a:gd name="T32" fmla="*/ 7 w 170"/>
                  <a:gd name="T33" fmla="*/ 0 h 53"/>
                  <a:gd name="T34" fmla="*/ 7 w 170"/>
                  <a:gd name="T35" fmla="*/ 0 h 53"/>
                  <a:gd name="T36" fmla="*/ 7 w 170"/>
                  <a:gd name="T37" fmla="*/ 0 h 53"/>
                  <a:gd name="T38" fmla="*/ 7 w 170"/>
                  <a:gd name="T39" fmla="*/ 0 h 53"/>
                  <a:gd name="T40" fmla="*/ 7 w 170"/>
                  <a:gd name="T41" fmla="*/ 0 h 53"/>
                  <a:gd name="T42" fmla="*/ 6 w 170"/>
                  <a:gd name="T43" fmla="*/ 0 h 53"/>
                  <a:gd name="T44" fmla="*/ 6 w 170"/>
                  <a:gd name="T45" fmla="*/ 0 h 53"/>
                  <a:gd name="T46" fmla="*/ 5 w 170"/>
                  <a:gd name="T47" fmla="*/ 0 h 53"/>
                  <a:gd name="T48" fmla="*/ 5 w 170"/>
                  <a:gd name="T49" fmla="*/ 0 h 53"/>
                  <a:gd name="T50" fmla="*/ 4 w 170"/>
                  <a:gd name="T51" fmla="*/ 0 h 53"/>
                  <a:gd name="T52" fmla="*/ 4 w 170"/>
                  <a:gd name="T53" fmla="*/ 0 h 53"/>
                  <a:gd name="T54" fmla="*/ 3 w 170"/>
                  <a:gd name="T55" fmla="*/ 0 h 53"/>
                  <a:gd name="T56" fmla="*/ 3 w 170"/>
                  <a:gd name="T57" fmla="*/ 0 h 53"/>
                  <a:gd name="T58" fmla="*/ 3 w 170"/>
                  <a:gd name="T59" fmla="*/ 1 h 53"/>
                  <a:gd name="T60" fmla="*/ 2 w 170"/>
                  <a:gd name="T61" fmla="*/ 1 h 53"/>
                  <a:gd name="T62" fmla="*/ 2 w 170"/>
                  <a:gd name="T63" fmla="*/ 1 h 53"/>
                  <a:gd name="T64" fmla="*/ 1 w 170"/>
                  <a:gd name="T65" fmla="*/ 1 h 53"/>
                  <a:gd name="T66" fmla="*/ 1 w 170"/>
                  <a:gd name="T67" fmla="*/ 1 h 53"/>
                  <a:gd name="T68" fmla="*/ 1 w 170"/>
                  <a:gd name="T69" fmla="*/ 1 h 53"/>
                  <a:gd name="T70" fmla="*/ 0 w 170"/>
                  <a:gd name="T71" fmla="*/ 2 h 53"/>
                  <a:gd name="T72" fmla="*/ 0 w 170"/>
                  <a:gd name="T73" fmla="*/ 2 h 53"/>
                  <a:gd name="T74" fmla="*/ 0 w 170"/>
                  <a:gd name="T75" fmla="*/ 2 h 53"/>
                  <a:gd name="T76" fmla="*/ 0 w 170"/>
                  <a:gd name="T77" fmla="*/ 2 h 53"/>
                  <a:gd name="T78" fmla="*/ 0 w 170"/>
                  <a:gd name="T79" fmla="*/ 2 h 53"/>
                  <a:gd name="T80" fmla="*/ 0 w 170"/>
                  <a:gd name="T81" fmla="*/ 2 h 53"/>
                  <a:gd name="T82" fmla="*/ 0 w 170"/>
                  <a:gd name="T83" fmla="*/ 2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53"/>
                  <a:gd name="T128" fmla="*/ 170 w 170"/>
                  <a:gd name="T129" fmla="*/ 53 h 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53">
                    <a:moveTo>
                      <a:pt x="1" y="53"/>
                    </a:moveTo>
                    <a:lnTo>
                      <a:pt x="10" y="46"/>
                    </a:lnTo>
                    <a:lnTo>
                      <a:pt x="19" y="39"/>
                    </a:lnTo>
                    <a:lnTo>
                      <a:pt x="29" y="34"/>
                    </a:lnTo>
                    <a:lnTo>
                      <a:pt x="39" y="29"/>
                    </a:lnTo>
                    <a:lnTo>
                      <a:pt x="49" y="25"/>
                    </a:lnTo>
                    <a:lnTo>
                      <a:pt x="60" y="22"/>
                    </a:lnTo>
                    <a:lnTo>
                      <a:pt x="71" y="19"/>
                    </a:lnTo>
                    <a:lnTo>
                      <a:pt x="82" y="17"/>
                    </a:lnTo>
                    <a:lnTo>
                      <a:pt x="92" y="16"/>
                    </a:lnTo>
                    <a:lnTo>
                      <a:pt x="102" y="15"/>
                    </a:lnTo>
                    <a:lnTo>
                      <a:pt x="113" y="14"/>
                    </a:lnTo>
                    <a:lnTo>
                      <a:pt x="124" y="14"/>
                    </a:lnTo>
                    <a:lnTo>
                      <a:pt x="134" y="14"/>
                    </a:lnTo>
                    <a:lnTo>
                      <a:pt x="144" y="14"/>
                    </a:lnTo>
                    <a:lnTo>
                      <a:pt x="154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70" y="6"/>
                    </a:lnTo>
                    <a:lnTo>
                      <a:pt x="170" y="3"/>
                    </a:lnTo>
                    <a:lnTo>
                      <a:pt x="168" y="1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34" y="0"/>
                    </a:lnTo>
                    <a:lnTo>
                      <a:pt x="122" y="2"/>
                    </a:lnTo>
                    <a:lnTo>
                      <a:pt x="110" y="4"/>
                    </a:lnTo>
                    <a:lnTo>
                      <a:pt x="98" y="7"/>
                    </a:lnTo>
                    <a:lnTo>
                      <a:pt x="87" y="9"/>
                    </a:lnTo>
                    <a:lnTo>
                      <a:pt x="77" y="13"/>
                    </a:lnTo>
                    <a:lnTo>
                      <a:pt x="66" y="16"/>
                    </a:lnTo>
                    <a:lnTo>
                      <a:pt x="55" y="19"/>
                    </a:lnTo>
                    <a:lnTo>
                      <a:pt x="46" y="23"/>
                    </a:lnTo>
                    <a:lnTo>
                      <a:pt x="36" y="2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8" y="45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6" name="Freeform 209"/>
              <p:cNvSpPr>
                <a:spLocks/>
              </p:cNvSpPr>
              <p:nvPr/>
            </p:nvSpPr>
            <p:spPr bwMode="auto">
              <a:xfrm>
                <a:off x="5507" y="1364"/>
                <a:ext cx="20" cy="23"/>
              </a:xfrm>
              <a:custGeom>
                <a:avLst/>
                <a:gdLst>
                  <a:gd name="T0" fmla="*/ 0 w 102"/>
                  <a:gd name="T1" fmla="*/ 0 h 117"/>
                  <a:gd name="T2" fmla="*/ 0 w 102"/>
                  <a:gd name="T3" fmla="*/ 1 h 117"/>
                  <a:gd name="T4" fmla="*/ 1 w 102"/>
                  <a:gd name="T5" fmla="*/ 1 h 117"/>
                  <a:gd name="T6" fmla="*/ 1 w 102"/>
                  <a:gd name="T7" fmla="*/ 2 h 117"/>
                  <a:gd name="T8" fmla="*/ 2 w 102"/>
                  <a:gd name="T9" fmla="*/ 2 h 117"/>
                  <a:gd name="T10" fmla="*/ 2 w 102"/>
                  <a:gd name="T11" fmla="*/ 3 h 117"/>
                  <a:gd name="T12" fmla="*/ 3 w 102"/>
                  <a:gd name="T13" fmla="*/ 3 h 117"/>
                  <a:gd name="T14" fmla="*/ 3 w 102"/>
                  <a:gd name="T15" fmla="*/ 4 h 117"/>
                  <a:gd name="T16" fmla="*/ 4 w 102"/>
                  <a:gd name="T17" fmla="*/ 5 h 117"/>
                  <a:gd name="T18" fmla="*/ 4 w 102"/>
                  <a:gd name="T19" fmla="*/ 5 h 117"/>
                  <a:gd name="T20" fmla="*/ 4 w 102"/>
                  <a:gd name="T21" fmla="*/ 5 h 117"/>
                  <a:gd name="T22" fmla="*/ 4 w 102"/>
                  <a:gd name="T23" fmla="*/ 4 h 117"/>
                  <a:gd name="T24" fmla="*/ 4 w 102"/>
                  <a:gd name="T25" fmla="*/ 4 h 117"/>
                  <a:gd name="T26" fmla="*/ 4 w 102"/>
                  <a:gd name="T27" fmla="*/ 4 h 117"/>
                  <a:gd name="T28" fmla="*/ 3 w 102"/>
                  <a:gd name="T29" fmla="*/ 3 h 117"/>
                  <a:gd name="T30" fmla="*/ 3 w 102"/>
                  <a:gd name="T31" fmla="*/ 3 h 117"/>
                  <a:gd name="T32" fmla="*/ 2 w 102"/>
                  <a:gd name="T33" fmla="*/ 2 h 117"/>
                  <a:gd name="T34" fmla="*/ 2 w 102"/>
                  <a:gd name="T35" fmla="*/ 2 h 117"/>
                  <a:gd name="T36" fmla="*/ 1 w 102"/>
                  <a:gd name="T37" fmla="*/ 1 h 117"/>
                  <a:gd name="T38" fmla="*/ 1 w 102"/>
                  <a:gd name="T39" fmla="*/ 1 h 117"/>
                  <a:gd name="T40" fmla="*/ 0 w 102"/>
                  <a:gd name="T41" fmla="*/ 0 h 117"/>
                  <a:gd name="T42" fmla="*/ 0 w 102"/>
                  <a:gd name="T43" fmla="*/ 0 h 117"/>
                  <a:gd name="T44" fmla="*/ 0 w 102"/>
                  <a:gd name="T45" fmla="*/ 0 h 117"/>
                  <a:gd name="T46" fmla="*/ 0 w 102"/>
                  <a:gd name="T47" fmla="*/ 0 h 117"/>
                  <a:gd name="T48" fmla="*/ 0 w 102"/>
                  <a:gd name="T49" fmla="*/ 0 h 117"/>
                  <a:gd name="T50" fmla="*/ 0 w 102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2"/>
                  <a:gd name="T79" fmla="*/ 0 h 117"/>
                  <a:gd name="T80" fmla="*/ 102 w 102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2" h="117">
                    <a:moveTo>
                      <a:pt x="0" y="0"/>
                    </a:moveTo>
                    <a:lnTo>
                      <a:pt x="10" y="15"/>
                    </a:lnTo>
                    <a:lnTo>
                      <a:pt x="22" y="31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0" y="71"/>
                    </a:lnTo>
                    <a:lnTo>
                      <a:pt x="73" y="86"/>
                    </a:lnTo>
                    <a:lnTo>
                      <a:pt x="85" y="101"/>
                    </a:lnTo>
                    <a:lnTo>
                      <a:pt x="95" y="116"/>
                    </a:lnTo>
                    <a:lnTo>
                      <a:pt x="97" y="117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2" y="111"/>
                    </a:lnTo>
                    <a:lnTo>
                      <a:pt x="94" y="94"/>
                    </a:lnTo>
                    <a:lnTo>
                      <a:pt x="83" y="80"/>
                    </a:lnTo>
                    <a:lnTo>
                      <a:pt x="69" y="65"/>
                    </a:lnTo>
                    <a:lnTo>
                      <a:pt x="55" y="53"/>
                    </a:lnTo>
                    <a:lnTo>
                      <a:pt x="41" y="41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7" name="Freeform 210"/>
              <p:cNvSpPr>
                <a:spLocks/>
              </p:cNvSpPr>
              <p:nvPr/>
            </p:nvSpPr>
            <p:spPr bwMode="auto">
              <a:xfrm>
                <a:off x="5495" y="1386"/>
                <a:ext cx="31" cy="49"/>
              </a:xfrm>
              <a:custGeom>
                <a:avLst/>
                <a:gdLst>
                  <a:gd name="T0" fmla="*/ 0 w 154"/>
                  <a:gd name="T1" fmla="*/ 10 h 245"/>
                  <a:gd name="T2" fmla="*/ 0 w 154"/>
                  <a:gd name="T3" fmla="*/ 9 h 245"/>
                  <a:gd name="T4" fmla="*/ 0 w 154"/>
                  <a:gd name="T5" fmla="*/ 9 h 245"/>
                  <a:gd name="T6" fmla="*/ 0 w 154"/>
                  <a:gd name="T7" fmla="*/ 9 h 245"/>
                  <a:gd name="T8" fmla="*/ 1 w 154"/>
                  <a:gd name="T9" fmla="*/ 8 h 245"/>
                  <a:gd name="T10" fmla="*/ 1 w 154"/>
                  <a:gd name="T11" fmla="*/ 8 h 245"/>
                  <a:gd name="T12" fmla="*/ 1 w 154"/>
                  <a:gd name="T13" fmla="*/ 8 h 245"/>
                  <a:gd name="T14" fmla="*/ 1 w 154"/>
                  <a:gd name="T15" fmla="*/ 7 h 245"/>
                  <a:gd name="T16" fmla="*/ 1 w 154"/>
                  <a:gd name="T17" fmla="*/ 7 h 245"/>
                  <a:gd name="T18" fmla="*/ 1 w 154"/>
                  <a:gd name="T19" fmla="*/ 7 h 245"/>
                  <a:gd name="T20" fmla="*/ 2 w 154"/>
                  <a:gd name="T21" fmla="*/ 6 h 245"/>
                  <a:gd name="T22" fmla="*/ 2 w 154"/>
                  <a:gd name="T23" fmla="*/ 6 h 245"/>
                  <a:gd name="T24" fmla="*/ 2 w 154"/>
                  <a:gd name="T25" fmla="*/ 6 h 245"/>
                  <a:gd name="T26" fmla="*/ 2 w 154"/>
                  <a:gd name="T27" fmla="*/ 5 h 245"/>
                  <a:gd name="T28" fmla="*/ 2 w 154"/>
                  <a:gd name="T29" fmla="*/ 5 h 245"/>
                  <a:gd name="T30" fmla="*/ 3 w 154"/>
                  <a:gd name="T31" fmla="*/ 5 h 245"/>
                  <a:gd name="T32" fmla="*/ 3 w 154"/>
                  <a:gd name="T33" fmla="*/ 5 h 245"/>
                  <a:gd name="T34" fmla="*/ 3 w 154"/>
                  <a:gd name="T35" fmla="*/ 4 h 245"/>
                  <a:gd name="T36" fmla="*/ 3 w 154"/>
                  <a:gd name="T37" fmla="*/ 4 h 245"/>
                  <a:gd name="T38" fmla="*/ 3 w 154"/>
                  <a:gd name="T39" fmla="*/ 4 h 245"/>
                  <a:gd name="T40" fmla="*/ 4 w 154"/>
                  <a:gd name="T41" fmla="*/ 3 h 245"/>
                  <a:gd name="T42" fmla="*/ 4 w 154"/>
                  <a:gd name="T43" fmla="*/ 3 h 245"/>
                  <a:gd name="T44" fmla="*/ 4 w 154"/>
                  <a:gd name="T45" fmla="*/ 3 h 245"/>
                  <a:gd name="T46" fmla="*/ 4 w 154"/>
                  <a:gd name="T47" fmla="*/ 3 h 245"/>
                  <a:gd name="T48" fmla="*/ 5 w 154"/>
                  <a:gd name="T49" fmla="*/ 2 h 245"/>
                  <a:gd name="T50" fmla="*/ 5 w 154"/>
                  <a:gd name="T51" fmla="*/ 2 h 245"/>
                  <a:gd name="T52" fmla="*/ 5 w 154"/>
                  <a:gd name="T53" fmla="*/ 2 h 245"/>
                  <a:gd name="T54" fmla="*/ 5 w 154"/>
                  <a:gd name="T55" fmla="*/ 2 h 245"/>
                  <a:gd name="T56" fmla="*/ 5 w 154"/>
                  <a:gd name="T57" fmla="*/ 1 h 245"/>
                  <a:gd name="T58" fmla="*/ 6 w 154"/>
                  <a:gd name="T59" fmla="*/ 1 h 245"/>
                  <a:gd name="T60" fmla="*/ 6 w 154"/>
                  <a:gd name="T61" fmla="*/ 1 h 245"/>
                  <a:gd name="T62" fmla="*/ 6 w 154"/>
                  <a:gd name="T63" fmla="*/ 1 h 245"/>
                  <a:gd name="T64" fmla="*/ 6 w 154"/>
                  <a:gd name="T65" fmla="*/ 1 h 245"/>
                  <a:gd name="T66" fmla="*/ 6 w 154"/>
                  <a:gd name="T67" fmla="*/ 0 h 245"/>
                  <a:gd name="T68" fmla="*/ 6 w 154"/>
                  <a:gd name="T69" fmla="*/ 0 h 245"/>
                  <a:gd name="T70" fmla="*/ 6 w 154"/>
                  <a:gd name="T71" fmla="*/ 0 h 245"/>
                  <a:gd name="T72" fmla="*/ 6 w 154"/>
                  <a:gd name="T73" fmla="*/ 0 h 245"/>
                  <a:gd name="T74" fmla="*/ 5 w 154"/>
                  <a:gd name="T75" fmla="*/ 1 h 245"/>
                  <a:gd name="T76" fmla="*/ 5 w 154"/>
                  <a:gd name="T77" fmla="*/ 1 h 245"/>
                  <a:gd name="T78" fmla="*/ 4 w 154"/>
                  <a:gd name="T79" fmla="*/ 2 h 245"/>
                  <a:gd name="T80" fmla="*/ 4 w 154"/>
                  <a:gd name="T81" fmla="*/ 2 h 245"/>
                  <a:gd name="T82" fmla="*/ 3 w 154"/>
                  <a:gd name="T83" fmla="*/ 3 h 245"/>
                  <a:gd name="T84" fmla="*/ 3 w 154"/>
                  <a:gd name="T85" fmla="*/ 4 h 245"/>
                  <a:gd name="T86" fmla="*/ 2 w 154"/>
                  <a:gd name="T87" fmla="*/ 4 h 245"/>
                  <a:gd name="T88" fmla="*/ 2 w 154"/>
                  <a:gd name="T89" fmla="*/ 5 h 245"/>
                  <a:gd name="T90" fmla="*/ 2 w 154"/>
                  <a:gd name="T91" fmla="*/ 5 h 245"/>
                  <a:gd name="T92" fmla="*/ 2 w 154"/>
                  <a:gd name="T93" fmla="*/ 6 h 245"/>
                  <a:gd name="T94" fmla="*/ 2 w 154"/>
                  <a:gd name="T95" fmla="*/ 6 h 245"/>
                  <a:gd name="T96" fmla="*/ 1 w 154"/>
                  <a:gd name="T97" fmla="*/ 6 h 245"/>
                  <a:gd name="T98" fmla="*/ 1 w 154"/>
                  <a:gd name="T99" fmla="*/ 7 h 245"/>
                  <a:gd name="T100" fmla="*/ 1 w 154"/>
                  <a:gd name="T101" fmla="*/ 7 h 245"/>
                  <a:gd name="T102" fmla="*/ 1 w 154"/>
                  <a:gd name="T103" fmla="*/ 7 h 245"/>
                  <a:gd name="T104" fmla="*/ 1 w 154"/>
                  <a:gd name="T105" fmla="*/ 8 h 245"/>
                  <a:gd name="T106" fmla="*/ 0 w 154"/>
                  <a:gd name="T107" fmla="*/ 8 h 245"/>
                  <a:gd name="T108" fmla="*/ 0 w 154"/>
                  <a:gd name="T109" fmla="*/ 9 h 245"/>
                  <a:gd name="T110" fmla="*/ 0 w 154"/>
                  <a:gd name="T111" fmla="*/ 9 h 245"/>
                  <a:gd name="T112" fmla="*/ 0 w 154"/>
                  <a:gd name="T113" fmla="*/ 10 h 245"/>
                  <a:gd name="T114" fmla="*/ 0 w 154"/>
                  <a:gd name="T115" fmla="*/ 10 h 245"/>
                  <a:gd name="T116" fmla="*/ 0 w 154"/>
                  <a:gd name="T117" fmla="*/ 10 h 245"/>
                  <a:gd name="T118" fmla="*/ 0 w 154"/>
                  <a:gd name="T119" fmla="*/ 10 h 245"/>
                  <a:gd name="T120" fmla="*/ 0 w 154"/>
                  <a:gd name="T121" fmla="*/ 10 h 245"/>
                  <a:gd name="T122" fmla="*/ 0 w 154"/>
                  <a:gd name="T123" fmla="*/ 10 h 2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4"/>
                  <a:gd name="T187" fmla="*/ 0 h 245"/>
                  <a:gd name="T188" fmla="*/ 154 w 154"/>
                  <a:gd name="T189" fmla="*/ 245 h 2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4" h="245">
                    <a:moveTo>
                      <a:pt x="0" y="245"/>
                    </a:moveTo>
                    <a:lnTo>
                      <a:pt x="3" y="234"/>
                    </a:lnTo>
                    <a:lnTo>
                      <a:pt x="6" y="225"/>
                    </a:lnTo>
                    <a:lnTo>
                      <a:pt x="10" y="216"/>
                    </a:lnTo>
                    <a:lnTo>
                      <a:pt x="14" y="207"/>
                    </a:lnTo>
                    <a:lnTo>
                      <a:pt x="18" y="199"/>
                    </a:lnTo>
                    <a:lnTo>
                      <a:pt x="23" y="189"/>
                    </a:lnTo>
                    <a:lnTo>
                      <a:pt x="28" y="181"/>
                    </a:lnTo>
                    <a:lnTo>
                      <a:pt x="33" y="172"/>
                    </a:lnTo>
                    <a:lnTo>
                      <a:pt x="37" y="165"/>
                    </a:lnTo>
                    <a:lnTo>
                      <a:pt x="42" y="157"/>
                    </a:lnTo>
                    <a:lnTo>
                      <a:pt x="47" y="150"/>
                    </a:lnTo>
                    <a:lnTo>
                      <a:pt x="52" y="142"/>
                    </a:lnTo>
                    <a:lnTo>
                      <a:pt x="56" y="134"/>
                    </a:lnTo>
                    <a:lnTo>
                      <a:pt x="61" y="127"/>
                    </a:lnTo>
                    <a:lnTo>
                      <a:pt x="66" y="120"/>
                    </a:lnTo>
                    <a:lnTo>
                      <a:pt x="71" y="113"/>
                    </a:lnTo>
                    <a:lnTo>
                      <a:pt x="76" y="106"/>
                    </a:lnTo>
                    <a:lnTo>
                      <a:pt x="80" y="99"/>
                    </a:lnTo>
                    <a:lnTo>
                      <a:pt x="85" y="90"/>
                    </a:lnTo>
                    <a:lnTo>
                      <a:pt x="90" y="83"/>
                    </a:lnTo>
                    <a:lnTo>
                      <a:pt x="95" y="76"/>
                    </a:lnTo>
                    <a:lnTo>
                      <a:pt x="100" y="70"/>
                    </a:lnTo>
                    <a:lnTo>
                      <a:pt x="106" y="63"/>
                    </a:lnTo>
                    <a:lnTo>
                      <a:pt x="112" y="57"/>
                    </a:lnTo>
                    <a:lnTo>
                      <a:pt x="117" y="51"/>
                    </a:lnTo>
                    <a:lnTo>
                      <a:pt x="122" y="47"/>
                    </a:lnTo>
                    <a:lnTo>
                      <a:pt x="128" y="42"/>
                    </a:lnTo>
                    <a:lnTo>
                      <a:pt x="133" y="37"/>
                    </a:lnTo>
                    <a:lnTo>
                      <a:pt x="138" y="33"/>
                    </a:lnTo>
                    <a:lnTo>
                      <a:pt x="143" y="28"/>
                    </a:lnTo>
                    <a:lnTo>
                      <a:pt x="147" y="22"/>
                    </a:lnTo>
                    <a:lnTo>
                      <a:pt x="151" y="17"/>
                    </a:lnTo>
                    <a:lnTo>
                      <a:pt x="154" y="10"/>
                    </a:lnTo>
                    <a:lnTo>
                      <a:pt x="152" y="3"/>
                    </a:lnTo>
                    <a:lnTo>
                      <a:pt x="148" y="0"/>
                    </a:lnTo>
                    <a:lnTo>
                      <a:pt x="141" y="2"/>
                    </a:lnTo>
                    <a:lnTo>
                      <a:pt x="125" y="14"/>
                    </a:lnTo>
                    <a:lnTo>
                      <a:pt x="112" y="28"/>
                    </a:lnTo>
                    <a:lnTo>
                      <a:pt x="100" y="42"/>
                    </a:lnTo>
                    <a:lnTo>
                      <a:pt x="90" y="58"/>
                    </a:lnTo>
                    <a:lnTo>
                      <a:pt x="79" y="75"/>
                    </a:lnTo>
                    <a:lnTo>
                      <a:pt x="70" y="91"/>
                    </a:lnTo>
                    <a:lnTo>
                      <a:pt x="62" y="109"/>
                    </a:lnTo>
                    <a:lnTo>
                      <a:pt x="53" y="125"/>
                    </a:lnTo>
                    <a:lnTo>
                      <a:pt x="49" y="133"/>
                    </a:lnTo>
                    <a:lnTo>
                      <a:pt x="44" y="141"/>
                    </a:lnTo>
                    <a:lnTo>
                      <a:pt x="39" y="150"/>
                    </a:lnTo>
                    <a:lnTo>
                      <a:pt x="36" y="159"/>
                    </a:lnTo>
                    <a:lnTo>
                      <a:pt x="32" y="167"/>
                    </a:lnTo>
                    <a:lnTo>
                      <a:pt x="28" y="175"/>
                    </a:lnTo>
                    <a:lnTo>
                      <a:pt x="23" y="184"/>
                    </a:lnTo>
                    <a:lnTo>
                      <a:pt x="19" y="193"/>
                    </a:lnTo>
                    <a:lnTo>
                      <a:pt x="12" y="205"/>
                    </a:lnTo>
                    <a:lnTo>
                      <a:pt x="6" y="217"/>
                    </a:lnTo>
                    <a:lnTo>
                      <a:pt x="2" y="23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8" name="Freeform 211"/>
              <p:cNvSpPr>
                <a:spLocks/>
              </p:cNvSpPr>
              <p:nvPr/>
            </p:nvSpPr>
            <p:spPr bwMode="auto">
              <a:xfrm>
                <a:off x="5396" y="1349"/>
                <a:ext cx="22" cy="17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1 h 86"/>
                  <a:gd name="T4" fmla="*/ 0 w 106"/>
                  <a:gd name="T5" fmla="*/ 1 h 86"/>
                  <a:gd name="T6" fmla="*/ 1 w 106"/>
                  <a:gd name="T7" fmla="*/ 2 h 86"/>
                  <a:gd name="T8" fmla="*/ 2 w 106"/>
                  <a:gd name="T9" fmla="*/ 2 h 86"/>
                  <a:gd name="T10" fmla="*/ 2 w 106"/>
                  <a:gd name="T11" fmla="*/ 3 h 86"/>
                  <a:gd name="T12" fmla="*/ 3 w 106"/>
                  <a:gd name="T13" fmla="*/ 3 h 86"/>
                  <a:gd name="T14" fmla="*/ 4 w 106"/>
                  <a:gd name="T15" fmla="*/ 3 h 86"/>
                  <a:gd name="T16" fmla="*/ 5 w 106"/>
                  <a:gd name="T17" fmla="*/ 3 h 86"/>
                  <a:gd name="T18" fmla="*/ 5 w 106"/>
                  <a:gd name="T19" fmla="*/ 3 h 86"/>
                  <a:gd name="T20" fmla="*/ 5 w 106"/>
                  <a:gd name="T21" fmla="*/ 3 h 86"/>
                  <a:gd name="T22" fmla="*/ 5 w 106"/>
                  <a:gd name="T23" fmla="*/ 3 h 86"/>
                  <a:gd name="T24" fmla="*/ 5 w 106"/>
                  <a:gd name="T25" fmla="*/ 3 h 86"/>
                  <a:gd name="T26" fmla="*/ 4 w 106"/>
                  <a:gd name="T27" fmla="*/ 3 h 86"/>
                  <a:gd name="T28" fmla="*/ 4 w 106"/>
                  <a:gd name="T29" fmla="*/ 3 h 86"/>
                  <a:gd name="T30" fmla="*/ 4 w 106"/>
                  <a:gd name="T31" fmla="*/ 3 h 86"/>
                  <a:gd name="T32" fmla="*/ 4 w 106"/>
                  <a:gd name="T33" fmla="*/ 3 h 86"/>
                  <a:gd name="T34" fmla="*/ 3 w 106"/>
                  <a:gd name="T35" fmla="*/ 2 h 86"/>
                  <a:gd name="T36" fmla="*/ 3 w 106"/>
                  <a:gd name="T37" fmla="*/ 2 h 86"/>
                  <a:gd name="T38" fmla="*/ 3 w 106"/>
                  <a:gd name="T39" fmla="*/ 2 h 86"/>
                  <a:gd name="T40" fmla="*/ 2 w 106"/>
                  <a:gd name="T41" fmla="*/ 2 h 86"/>
                  <a:gd name="T42" fmla="*/ 2 w 106"/>
                  <a:gd name="T43" fmla="*/ 2 h 86"/>
                  <a:gd name="T44" fmla="*/ 2 w 106"/>
                  <a:gd name="T45" fmla="*/ 2 h 86"/>
                  <a:gd name="T46" fmla="*/ 1 w 106"/>
                  <a:gd name="T47" fmla="*/ 2 h 86"/>
                  <a:gd name="T48" fmla="*/ 1 w 106"/>
                  <a:gd name="T49" fmla="*/ 1 h 86"/>
                  <a:gd name="T50" fmla="*/ 0 w 106"/>
                  <a:gd name="T51" fmla="*/ 1 h 86"/>
                  <a:gd name="T52" fmla="*/ 0 w 106"/>
                  <a:gd name="T53" fmla="*/ 1 h 86"/>
                  <a:gd name="T54" fmla="*/ 0 w 106"/>
                  <a:gd name="T55" fmla="*/ 0 h 86"/>
                  <a:gd name="T56" fmla="*/ 0 w 106"/>
                  <a:gd name="T57" fmla="*/ 0 h 86"/>
                  <a:gd name="T58" fmla="*/ 0 w 106"/>
                  <a:gd name="T59" fmla="*/ 0 h 86"/>
                  <a:gd name="T60" fmla="*/ 0 w 106"/>
                  <a:gd name="T61" fmla="*/ 0 h 86"/>
                  <a:gd name="T62" fmla="*/ 0 w 106"/>
                  <a:gd name="T63" fmla="*/ 0 h 86"/>
                  <a:gd name="T64" fmla="*/ 0 w 106"/>
                  <a:gd name="T65" fmla="*/ 0 h 86"/>
                  <a:gd name="T66" fmla="*/ 0 w 106"/>
                  <a:gd name="T67" fmla="*/ 0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6"/>
                  <a:gd name="T103" fmla="*/ 0 h 86"/>
                  <a:gd name="T104" fmla="*/ 106 w 10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6" h="86">
                    <a:moveTo>
                      <a:pt x="0" y="0"/>
                    </a:moveTo>
                    <a:lnTo>
                      <a:pt x="3" y="20"/>
                    </a:lnTo>
                    <a:lnTo>
                      <a:pt x="10" y="35"/>
                    </a:lnTo>
                    <a:lnTo>
                      <a:pt x="22" y="46"/>
                    </a:lnTo>
                    <a:lnTo>
                      <a:pt x="37" y="57"/>
                    </a:lnTo>
                    <a:lnTo>
                      <a:pt x="54" y="65"/>
                    </a:lnTo>
                    <a:lnTo>
                      <a:pt x="71" y="72"/>
                    </a:lnTo>
                    <a:lnTo>
                      <a:pt x="88" y="79"/>
                    </a:lnTo>
                    <a:lnTo>
                      <a:pt x="104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6" y="83"/>
                    </a:lnTo>
                    <a:lnTo>
                      <a:pt x="100" y="78"/>
                    </a:lnTo>
                    <a:lnTo>
                      <a:pt x="94" y="74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6" y="63"/>
                    </a:lnTo>
                    <a:lnTo>
                      <a:pt x="68" y="59"/>
                    </a:lnTo>
                    <a:lnTo>
                      <a:pt x="62" y="56"/>
                    </a:lnTo>
                    <a:lnTo>
                      <a:pt x="55" y="52"/>
                    </a:lnTo>
                    <a:lnTo>
                      <a:pt x="46" y="48"/>
                    </a:lnTo>
                    <a:lnTo>
                      <a:pt x="37" y="43"/>
                    </a:lnTo>
                    <a:lnTo>
                      <a:pt x="28" y="38"/>
                    </a:lnTo>
                    <a:lnTo>
                      <a:pt x="19" y="33"/>
                    </a:lnTo>
                    <a:lnTo>
                      <a:pt x="12" y="27"/>
                    </a:lnTo>
                    <a:lnTo>
                      <a:pt x="6" y="19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99" name="Freeform 212"/>
              <p:cNvSpPr>
                <a:spLocks/>
              </p:cNvSpPr>
              <p:nvPr/>
            </p:nvSpPr>
            <p:spPr bwMode="auto">
              <a:xfrm>
                <a:off x="5414" y="1364"/>
                <a:ext cx="15" cy="12"/>
              </a:xfrm>
              <a:custGeom>
                <a:avLst/>
                <a:gdLst>
                  <a:gd name="T0" fmla="*/ 0 w 74"/>
                  <a:gd name="T1" fmla="*/ 0 h 60"/>
                  <a:gd name="T2" fmla="*/ 0 w 74"/>
                  <a:gd name="T3" fmla="*/ 0 h 60"/>
                  <a:gd name="T4" fmla="*/ 0 w 74"/>
                  <a:gd name="T5" fmla="*/ 0 h 60"/>
                  <a:gd name="T6" fmla="*/ 0 w 74"/>
                  <a:gd name="T7" fmla="*/ 0 h 60"/>
                  <a:gd name="T8" fmla="*/ 1 w 74"/>
                  <a:gd name="T9" fmla="*/ 1 h 60"/>
                  <a:gd name="T10" fmla="*/ 1 w 74"/>
                  <a:gd name="T11" fmla="*/ 1 h 60"/>
                  <a:gd name="T12" fmla="*/ 1 w 74"/>
                  <a:gd name="T13" fmla="*/ 1 h 60"/>
                  <a:gd name="T14" fmla="*/ 1 w 74"/>
                  <a:gd name="T15" fmla="*/ 1 h 60"/>
                  <a:gd name="T16" fmla="*/ 1 w 74"/>
                  <a:gd name="T17" fmla="*/ 1 h 60"/>
                  <a:gd name="T18" fmla="*/ 1 w 74"/>
                  <a:gd name="T19" fmla="*/ 1 h 60"/>
                  <a:gd name="T20" fmla="*/ 2 w 74"/>
                  <a:gd name="T21" fmla="*/ 2 h 60"/>
                  <a:gd name="T22" fmla="*/ 2 w 74"/>
                  <a:gd name="T23" fmla="*/ 2 h 60"/>
                  <a:gd name="T24" fmla="*/ 2 w 74"/>
                  <a:gd name="T25" fmla="*/ 2 h 60"/>
                  <a:gd name="T26" fmla="*/ 2 w 74"/>
                  <a:gd name="T27" fmla="*/ 2 h 60"/>
                  <a:gd name="T28" fmla="*/ 2 w 74"/>
                  <a:gd name="T29" fmla="*/ 2 h 60"/>
                  <a:gd name="T30" fmla="*/ 3 w 74"/>
                  <a:gd name="T31" fmla="*/ 2 h 60"/>
                  <a:gd name="T32" fmla="*/ 3 w 74"/>
                  <a:gd name="T33" fmla="*/ 2 h 60"/>
                  <a:gd name="T34" fmla="*/ 3 w 74"/>
                  <a:gd name="T35" fmla="*/ 2 h 60"/>
                  <a:gd name="T36" fmla="*/ 3 w 74"/>
                  <a:gd name="T37" fmla="*/ 2 h 60"/>
                  <a:gd name="T38" fmla="*/ 3 w 74"/>
                  <a:gd name="T39" fmla="*/ 2 h 60"/>
                  <a:gd name="T40" fmla="*/ 3 w 74"/>
                  <a:gd name="T41" fmla="*/ 2 h 60"/>
                  <a:gd name="T42" fmla="*/ 3 w 74"/>
                  <a:gd name="T43" fmla="*/ 2 h 60"/>
                  <a:gd name="T44" fmla="*/ 3 w 74"/>
                  <a:gd name="T45" fmla="*/ 2 h 60"/>
                  <a:gd name="T46" fmla="*/ 2 w 74"/>
                  <a:gd name="T47" fmla="*/ 2 h 60"/>
                  <a:gd name="T48" fmla="*/ 2 w 74"/>
                  <a:gd name="T49" fmla="*/ 2 h 60"/>
                  <a:gd name="T50" fmla="*/ 2 w 74"/>
                  <a:gd name="T51" fmla="*/ 1 h 60"/>
                  <a:gd name="T52" fmla="*/ 2 w 74"/>
                  <a:gd name="T53" fmla="*/ 1 h 60"/>
                  <a:gd name="T54" fmla="*/ 2 w 74"/>
                  <a:gd name="T55" fmla="*/ 1 h 60"/>
                  <a:gd name="T56" fmla="*/ 2 w 74"/>
                  <a:gd name="T57" fmla="*/ 1 h 60"/>
                  <a:gd name="T58" fmla="*/ 1 w 74"/>
                  <a:gd name="T59" fmla="*/ 1 h 60"/>
                  <a:gd name="T60" fmla="*/ 1 w 74"/>
                  <a:gd name="T61" fmla="*/ 1 h 60"/>
                  <a:gd name="T62" fmla="*/ 1 w 74"/>
                  <a:gd name="T63" fmla="*/ 1 h 60"/>
                  <a:gd name="T64" fmla="*/ 1 w 74"/>
                  <a:gd name="T65" fmla="*/ 0 h 60"/>
                  <a:gd name="T66" fmla="*/ 1 w 74"/>
                  <a:gd name="T67" fmla="*/ 0 h 60"/>
                  <a:gd name="T68" fmla="*/ 0 w 74"/>
                  <a:gd name="T69" fmla="*/ 0 h 60"/>
                  <a:gd name="T70" fmla="*/ 0 w 74"/>
                  <a:gd name="T71" fmla="*/ 0 h 60"/>
                  <a:gd name="T72" fmla="*/ 0 w 74"/>
                  <a:gd name="T73" fmla="*/ 0 h 60"/>
                  <a:gd name="T74" fmla="*/ 0 w 74"/>
                  <a:gd name="T75" fmla="*/ 0 h 60"/>
                  <a:gd name="T76" fmla="*/ 0 w 74"/>
                  <a:gd name="T77" fmla="*/ 0 h 60"/>
                  <a:gd name="T78" fmla="*/ 0 w 74"/>
                  <a:gd name="T79" fmla="*/ 0 h 60"/>
                  <a:gd name="T80" fmla="*/ 0 w 74"/>
                  <a:gd name="T81" fmla="*/ 0 h 60"/>
                  <a:gd name="T82" fmla="*/ 0 w 74"/>
                  <a:gd name="T83" fmla="*/ 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4"/>
                  <a:gd name="T127" fmla="*/ 0 h 60"/>
                  <a:gd name="T128" fmla="*/ 74 w 74"/>
                  <a:gd name="T129" fmla="*/ 60 h 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4" h="60">
                    <a:moveTo>
                      <a:pt x="0" y="0"/>
                    </a:moveTo>
                    <a:lnTo>
                      <a:pt x="4" y="3"/>
                    </a:lnTo>
                    <a:lnTo>
                      <a:pt x="9" y="7"/>
                    </a:lnTo>
                    <a:lnTo>
                      <a:pt x="12" y="11"/>
                    </a:lnTo>
                    <a:lnTo>
                      <a:pt x="16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6" y="35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50"/>
                    </a:lnTo>
                    <a:lnTo>
                      <a:pt x="59" y="53"/>
                    </a:lnTo>
                    <a:lnTo>
                      <a:pt x="64" y="57"/>
                    </a:lnTo>
                    <a:lnTo>
                      <a:pt x="69" y="60"/>
                    </a:lnTo>
                    <a:lnTo>
                      <a:pt x="71" y="60"/>
                    </a:lnTo>
                    <a:lnTo>
                      <a:pt x="73" y="59"/>
                    </a:lnTo>
                    <a:lnTo>
                      <a:pt x="74" y="57"/>
                    </a:lnTo>
                    <a:lnTo>
                      <a:pt x="73" y="55"/>
                    </a:lnTo>
                    <a:lnTo>
                      <a:pt x="69" y="51"/>
                    </a:lnTo>
                    <a:lnTo>
                      <a:pt x="65" y="46"/>
                    </a:lnTo>
                    <a:lnTo>
                      <a:pt x="61" y="42"/>
                    </a:lnTo>
                    <a:lnTo>
                      <a:pt x="56" y="38"/>
                    </a:lnTo>
                    <a:lnTo>
                      <a:pt x="52" y="35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3" y="21"/>
                    </a:lnTo>
                    <a:lnTo>
                      <a:pt x="28" y="18"/>
                    </a:lnTo>
                    <a:lnTo>
                      <a:pt x="23" y="15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0" name="Freeform 213"/>
              <p:cNvSpPr>
                <a:spLocks/>
              </p:cNvSpPr>
              <p:nvPr/>
            </p:nvSpPr>
            <p:spPr bwMode="auto">
              <a:xfrm>
                <a:off x="5353" y="1284"/>
                <a:ext cx="61" cy="89"/>
              </a:xfrm>
              <a:custGeom>
                <a:avLst/>
                <a:gdLst>
                  <a:gd name="T0" fmla="*/ 1 w 304"/>
                  <a:gd name="T1" fmla="*/ 1 h 449"/>
                  <a:gd name="T2" fmla="*/ 2 w 304"/>
                  <a:gd name="T3" fmla="*/ 4 h 449"/>
                  <a:gd name="T4" fmla="*/ 4 w 304"/>
                  <a:gd name="T5" fmla="*/ 6 h 449"/>
                  <a:gd name="T6" fmla="*/ 5 w 304"/>
                  <a:gd name="T7" fmla="*/ 8 h 449"/>
                  <a:gd name="T8" fmla="*/ 6 w 304"/>
                  <a:gd name="T9" fmla="*/ 10 h 449"/>
                  <a:gd name="T10" fmla="*/ 7 w 304"/>
                  <a:gd name="T11" fmla="*/ 11 h 449"/>
                  <a:gd name="T12" fmla="*/ 8 w 304"/>
                  <a:gd name="T13" fmla="*/ 12 h 449"/>
                  <a:gd name="T14" fmla="*/ 8 w 304"/>
                  <a:gd name="T15" fmla="*/ 13 h 449"/>
                  <a:gd name="T16" fmla="*/ 9 w 304"/>
                  <a:gd name="T17" fmla="*/ 15 h 449"/>
                  <a:gd name="T18" fmla="*/ 10 w 304"/>
                  <a:gd name="T19" fmla="*/ 16 h 449"/>
                  <a:gd name="T20" fmla="*/ 10 w 304"/>
                  <a:gd name="T21" fmla="*/ 16 h 449"/>
                  <a:gd name="T22" fmla="*/ 10 w 304"/>
                  <a:gd name="T23" fmla="*/ 17 h 449"/>
                  <a:gd name="T24" fmla="*/ 11 w 304"/>
                  <a:gd name="T25" fmla="*/ 17 h 449"/>
                  <a:gd name="T26" fmla="*/ 11 w 304"/>
                  <a:gd name="T27" fmla="*/ 18 h 449"/>
                  <a:gd name="T28" fmla="*/ 12 w 304"/>
                  <a:gd name="T29" fmla="*/ 18 h 449"/>
                  <a:gd name="T30" fmla="*/ 12 w 304"/>
                  <a:gd name="T31" fmla="*/ 17 h 449"/>
                  <a:gd name="T32" fmla="*/ 12 w 304"/>
                  <a:gd name="T33" fmla="*/ 16 h 449"/>
                  <a:gd name="T34" fmla="*/ 12 w 304"/>
                  <a:gd name="T35" fmla="*/ 16 h 449"/>
                  <a:gd name="T36" fmla="*/ 11 w 304"/>
                  <a:gd name="T37" fmla="*/ 15 h 449"/>
                  <a:gd name="T38" fmla="*/ 11 w 304"/>
                  <a:gd name="T39" fmla="*/ 15 h 449"/>
                  <a:gd name="T40" fmla="*/ 11 w 304"/>
                  <a:gd name="T41" fmla="*/ 15 h 449"/>
                  <a:gd name="T42" fmla="*/ 10 w 304"/>
                  <a:gd name="T43" fmla="*/ 14 h 449"/>
                  <a:gd name="T44" fmla="*/ 10 w 304"/>
                  <a:gd name="T45" fmla="*/ 14 h 449"/>
                  <a:gd name="T46" fmla="*/ 10 w 304"/>
                  <a:gd name="T47" fmla="*/ 13 h 449"/>
                  <a:gd name="T48" fmla="*/ 9 w 304"/>
                  <a:gd name="T49" fmla="*/ 12 h 449"/>
                  <a:gd name="T50" fmla="*/ 8 w 304"/>
                  <a:gd name="T51" fmla="*/ 11 h 449"/>
                  <a:gd name="T52" fmla="*/ 7 w 304"/>
                  <a:gd name="T53" fmla="*/ 10 h 449"/>
                  <a:gd name="T54" fmla="*/ 7 w 304"/>
                  <a:gd name="T55" fmla="*/ 9 h 449"/>
                  <a:gd name="T56" fmla="*/ 5 w 304"/>
                  <a:gd name="T57" fmla="*/ 8 h 449"/>
                  <a:gd name="T58" fmla="*/ 4 w 304"/>
                  <a:gd name="T59" fmla="*/ 6 h 449"/>
                  <a:gd name="T60" fmla="*/ 2 w 304"/>
                  <a:gd name="T61" fmla="*/ 3 h 449"/>
                  <a:gd name="T62" fmla="*/ 1 w 304"/>
                  <a:gd name="T63" fmla="*/ 1 h 449"/>
                  <a:gd name="T64" fmla="*/ 0 w 304"/>
                  <a:gd name="T65" fmla="*/ 0 h 449"/>
                  <a:gd name="T66" fmla="*/ 0 w 304"/>
                  <a:gd name="T67" fmla="*/ 0 h 449"/>
                  <a:gd name="T68" fmla="*/ 0 w 304"/>
                  <a:gd name="T69" fmla="*/ 0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4"/>
                  <a:gd name="T106" fmla="*/ 0 h 449"/>
                  <a:gd name="T107" fmla="*/ 304 w 304"/>
                  <a:gd name="T108" fmla="*/ 449 h 4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4" h="449">
                    <a:moveTo>
                      <a:pt x="0" y="0"/>
                    </a:moveTo>
                    <a:lnTo>
                      <a:pt x="19" y="31"/>
                    </a:lnTo>
                    <a:lnTo>
                      <a:pt x="37" y="61"/>
                    </a:lnTo>
                    <a:lnTo>
                      <a:pt x="55" y="91"/>
                    </a:lnTo>
                    <a:lnTo>
                      <a:pt x="75" y="121"/>
                    </a:lnTo>
                    <a:lnTo>
                      <a:pt x="94" y="150"/>
                    </a:lnTo>
                    <a:lnTo>
                      <a:pt x="113" y="181"/>
                    </a:lnTo>
                    <a:lnTo>
                      <a:pt x="131" y="211"/>
                    </a:lnTo>
                    <a:lnTo>
                      <a:pt x="149" y="241"/>
                    </a:lnTo>
                    <a:lnTo>
                      <a:pt x="158" y="256"/>
                    </a:lnTo>
                    <a:lnTo>
                      <a:pt x="166" y="271"/>
                    </a:lnTo>
                    <a:lnTo>
                      <a:pt x="174" y="285"/>
                    </a:lnTo>
                    <a:lnTo>
                      <a:pt x="182" y="301"/>
                    </a:lnTo>
                    <a:lnTo>
                      <a:pt x="190" y="315"/>
                    </a:lnTo>
                    <a:lnTo>
                      <a:pt x="199" y="330"/>
                    </a:lnTo>
                    <a:lnTo>
                      <a:pt x="207" y="345"/>
                    </a:lnTo>
                    <a:lnTo>
                      <a:pt x="215" y="360"/>
                    </a:lnTo>
                    <a:lnTo>
                      <a:pt x="222" y="373"/>
                    </a:lnTo>
                    <a:lnTo>
                      <a:pt x="229" y="386"/>
                    </a:lnTo>
                    <a:lnTo>
                      <a:pt x="237" y="398"/>
                    </a:lnTo>
                    <a:lnTo>
                      <a:pt x="245" y="411"/>
                    </a:lnTo>
                    <a:lnTo>
                      <a:pt x="248" y="416"/>
                    </a:lnTo>
                    <a:lnTo>
                      <a:pt x="252" y="422"/>
                    </a:lnTo>
                    <a:lnTo>
                      <a:pt x="256" y="429"/>
                    </a:lnTo>
                    <a:lnTo>
                      <a:pt x="260" y="434"/>
                    </a:lnTo>
                    <a:lnTo>
                      <a:pt x="264" y="439"/>
                    </a:lnTo>
                    <a:lnTo>
                      <a:pt x="269" y="443"/>
                    </a:lnTo>
                    <a:lnTo>
                      <a:pt x="275" y="447"/>
                    </a:lnTo>
                    <a:lnTo>
                      <a:pt x="281" y="449"/>
                    </a:lnTo>
                    <a:lnTo>
                      <a:pt x="292" y="448"/>
                    </a:lnTo>
                    <a:lnTo>
                      <a:pt x="300" y="442"/>
                    </a:lnTo>
                    <a:lnTo>
                      <a:pt x="304" y="432"/>
                    </a:lnTo>
                    <a:lnTo>
                      <a:pt x="303" y="421"/>
                    </a:lnTo>
                    <a:lnTo>
                      <a:pt x="300" y="416"/>
                    </a:lnTo>
                    <a:lnTo>
                      <a:pt x="296" y="410"/>
                    </a:lnTo>
                    <a:lnTo>
                      <a:pt x="292" y="405"/>
                    </a:lnTo>
                    <a:lnTo>
                      <a:pt x="287" y="400"/>
                    </a:lnTo>
                    <a:lnTo>
                      <a:pt x="282" y="395"/>
                    </a:lnTo>
                    <a:lnTo>
                      <a:pt x="277" y="390"/>
                    </a:lnTo>
                    <a:lnTo>
                      <a:pt x="273" y="385"/>
                    </a:lnTo>
                    <a:lnTo>
                      <a:pt x="269" y="379"/>
                    </a:lnTo>
                    <a:lnTo>
                      <a:pt x="265" y="373"/>
                    </a:lnTo>
                    <a:lnTo>
                      <a:pt x="260" y="367"/>
                    </a:lnTo>
                    <a:lnTo>
                      <a:pt x="256" y="361"/>
                    </a:lnTo>
                    <a:lnTo>
                      <a:pt x="251" y="355"/>
                    </a:lnTo>
                    <a:lnTo>
                      <a:pt x="247" y="350"/>
                    </a:lnTo>
                    <a:lnTo>
                      <a:pt x="241" y="344"/>
                    </a:lnTo>
                    <a:lnTo>
                      <a:pt x="237" y="338"/>
                    </a:lnTo>
                    <a:lnTo>
                      <a:pt x="233" y="331"/>
                    </a:lnTo>
                    <a:lnTo>
                      <a:pt x="223" y="318"/>
                    </a:lnTo>
                    <a:lnTo>
                      <a:pt x="214" y="304"/>
                    </a:lnTo>
                    <a:lnTo>
                      <a:pt x="204" y="291"/>
                    </a:lnTo>
                    <a:lnTo>
                      <a:pt x="194" y="276"/>
                    </a:lnTo>
                    <a:lnTo>
                      <a:pt x="185" y="263"/>
                    </a:lnTo>
                    <a:lnTo>
                      <a:pt x="175" y="250"/>
                    </a:lnTo>
                    <a:lnTo>
                      <a:pt x="166" y="235"/>
                    </a:lnTo>
                    <a:lnTo>
                      <a:pt x="156" y="222"/>
                    </a:lnTo>
                    <a:lnTo>
                      <a:pt x="135" y="195"/>
                    </a:lnTo>
                    <a:lnTo>
                      <a:pt x="116" y="168"/>
                    </a:lnTo>
                    <a:lnTo>
                      <a:pt x="95" y="140"/>
                    </a:lnTo>
                    <a:lnTo>
                      <a:pt x="76" y="113"/>
                    </a:lnTo>
                    <a:lnTo>
                      <a:pt x="56" y="85"/>
                    </a:lnTo>
                    <a:lnTo>
                      <a:pt x="37" y="57"/>
                    </a:lnTo>
                    <a:lnTo>
                      <a:pt x="19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1" name="Freeform 214"/>
              <p:cNvSpPr>
                <a:spLocks/>
              </p:cNvSpPr>
              <p:nvPr/>
            </p:nvSpPr>
            <p:spPr bwMode="auto">
              <a:xfrm>
                <a:off x="5505" y="1281"/>
                <a:ext cx="12" cy="6"/>
              </a:xfrm>
              <a:custGeom>
                <a:avLst/>
                <a:gdLst>
                  <a:gd name="T0" fmla="*/ 0 w 60"/>
                  <a:gd name="T1" fmla="*/ 0 h 27"/>
                  <a:gd name="T2" fmla="*/ 0 w 60"/>
                  <a:gd name="T3" fmla="*/ 0 h 27"/>
                  <a:gd name="T4" fmla="*/ 0 w 60"/>
                  <a:gd name="T5" fmla="*/ 0 h 27"/>
                  <a:gd name="T6" fmla="*/ 0 w 60"/>
                  <a:gd name="T7" fmla="*/ 0 h 27"/>
                  <a:gd name="T8" fmla="*/ 0 w 60"/>
                  <a:gd name="T9" fmla="*/ 0 h 27"/>
                  <a:gd name="T10" fmla="*/ 0 w 60"/>
                  <a:gd name="T11" fmla="*/ 0 h 27"/>
                  <a:gd name="T12" fmla="*/ 1 w 60"/>
                  <a:gd name="T13" fmla="*/ 1 h 27"/>
                  <a:gd name="T14" fmla="*/ 1 w 60"/>
                  <a:gd name="T15" fmla="*/ 1 h 27"/>
                  <a:gd name="T16" fmla="*/ 1 w 60"/>
                  <a:gd name="T17" fmla="*/ 1 h 27"/>
                  <a:gd name="T18" fmla="*/ 1 w 60"/>
                  <a:gd name="T19" fmla="*/ 1 h 27"/>
                  <a:gd name="T20" fmla="*/ 1 w 60"/>
                  <a:gd name="T21" fmla="*/ 1 h 27"/>
                  <a:gd name="T22" fmla="*/ 1 w 60"/>
                  <a:gd name="T23" fmla="*/ 1 h 27"/>
                  <a:gd name="T24" fmla="*/ 2 w 60"/>
                  <a:gd name="T25" fmla="*/ 1 h 27"/>
                  <a:gd name="T26" fmla="*/ 2 w 60"/>
                  <a:gd name="T27" fmla="*/ 1 h 27"/>
                  <a:gd name="T28" fmla="*/ 2 w 60"/>
                  <a:gd name="T29" fmla="*/ 1 h 27"/>
                  <a:gd name="T30" fmla="*/ 2 w 60"/>
                  <a:gd name="T31" fmla="*/ 1 h 27"/>
                  <a:gd name="T32" fmla="*/ 2 w 60"/>
                  <a:gd name="T33" fmla="*/ 1 h 27"/>
                  <a:gd name="T34" fmla="*/ 2 w 60"/>
                  <a:gd name="T35" fmla="*/ 1 h 27"/>
                  <a:gd name="T36" fmla="*/ 2 w 60"/>
                  <a:gd name="T37" fmla="*/ 1 h 27"/>
                  <a:gd name="T38" fmla="*/ 2 w 60"/>
                  <a:gd name="T39" fmla="*/ 1 h 27"/>
                  <a:gd name="T40" fmla="*/ 2 w 60"/>
                  <a:gd name="T41" fmla="*/ 1 h 27"/>
                  <a:gd name="T42" fmla="*/ 2 w 60"/>
                  <a:gd name="T43" fmla="*/ 1 h 27"/>
                  <a:gd name="T44" fmla="*/ 2 w 60"/>
                  <a:gd name="T45" fmla="*/ 1 h 27"/>
                  <a:gd name="T46" fmla="*/ 2 w 60"/>
                  <a:gd name="T47" fmla="*/ 1 h 27"/>
                  <a:gd name="T48" fmla="*/ 2 w 60"/>
                  <a:gd name="T49" fmla="*/ 1 h 27"/>
                  <a:gd name="T50" fmla="*/ 1 w 60"/>
                  <a:gd name="T51" fmla="*/ 1 h 27"/>
                  <a:gd name="T52" fmla="*/ 1 w 60"/>
                  <a:gd name="T53" fmla="*/ 1 h 27"/>
                  <a:gd name="T54" fmla="*/ 1 w 60"/>
                  <a:gd name="T55" fmla="*/ 1 h 27"/>
                  <a:gd name="T56" fmla="*/ 1 w 60"/>
                  <a:gd name="T57" fmla="*/ 0 h 27"/>
                  <a:gd name="T58" fmla="*/ 1 w 60"/>
                  <a:gd name="T59" fmla="*/ 0 h 27"/>
                  <a:gd name="T60" fmla="*/ 1 w 60"/>
                  <a:gd name="T61" fmla="*/ 0 h 27"/>
                  <a:gd name="T62" fmla="*/ 1 w 60"/>
                  <a:gd name="T63" fmla="*/ 0 h 27"/>
                  <a:gd name="T64" fmla="*/ 0 w 60"/>
                  <a:gd name="T65" fmla="*/ 0 h 27"/>
                  <a:gd name="T66" fmla="*/ 0 w 60"/>
                  <a:gd name="T67" fmla="*/ 0 h 27"/>
                  <a:gd name="T68" fmla="*/ 0 w 60"/>
                  <a:gd name="T69" fmla="*/ 0 h 27"/>
                  <a:gd name="T70" fmla="*/ 0 w 60"/>
                  <a:gd name="T71" fmla="*/ 0 h 27"/>
                  <a:gd name="T72" fmla="*/ 0 w 60"/>
                  <a:gd name="T73" fmla="*/ 0 h 27"/>
                  <a:gd name="T74" fmla="*/ 0 w 60"/>
                  <a:gd name="T75" fmla="*/ 0 h 27"/>
                  <a:gd name="T76" fmla="*/ 0 w 60"/>
                  <a:gd name="T77" fmla="*/ 0 h 27"/>
                  <a:gd name="T78" fmla="*/ 0 w 60"/>
                  <a:gd name="T79" fmla="*/ 0 h 27"/>
                  <a:gd name="T80" fmla="*/ 0 w 60"/>
                  <a:gd name="T81" fmla="*/ 0 h 27"/>
                  <a:gd name="T82" fmla="*/ 0 w 60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27"/>
                  <a:gd name="T128" fmla="*/ 60 w 60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2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6" y="12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39" y="26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3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5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0" y="21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2" name="Freeform 215"/>
              <p:cNvSpPr>
                <a:spLocks/>
              </p:cNvSpPr>
              <p:nvPr/>
            </p:nvSpPr>
            <p:spPr bwMode="auto">
              <a:xfrm>
                <a:off x="5507" y="1285"/>
                <a:ext cx="9" cy="7"/>
              </a:xfrm>
              <a:custGeom>
                <a:avLst/>
                <a:gdLst>
                  <a:gd name="T0" fmla="*/ 0 w 43"/>
                  <a:gd name="T1" fmla="*/ 0 h 37"/>
                  <a:gd name="T2" fmla="*/ 0 w 43"/>
                  <a:gd name="T3" fmla="*/ 0 h 37"/>
                  <a:gd name="T4" fmla="*/ 0 w 43"/>
                  <a:gd name="T5" fmla="*/ 0 h 37"/>
                  <a:gd name="T6" fmla="*/ 0 w 43"/>
                  <a:gd name="T7" fmla="*/ 1 h 37"/>
                  <a:gd name="T8" fmla="*/ 0 w 43"/>
                  <a:gd name="T9" fmla="*/ 1 h 37"/>
                  <a:gd name="T10" fmla="*/ 0 w 43"/>
                  <a:gd name="T11" fmla="*/ 1 h 37"/>
                  <a:gd name="T12" fmla="*/ 0 w 43"/>
                  <a:gd name="T13" fmla="*/ 1 h 37"/>
                  <a:gd name="T14" fmla="*/ 0 w 43"/>
                  <a:gd name="T15" fmla="*/ 1 h 37"/>
                  <a:gd name="T16" fmla="*/ 0 w 43"/>
                  <a:gd name="T17" fmla="*/ 1 h 37"/>
                  <a:gd name="T18" fmla="*/ 0 w 43"/>
                  <a:gd name="T19" fmla="*/ 1 h 37"/>
                  <a:gd name="T20" fmla="*/ 0 w 43"/>
                  <a:gd name="T21" fmla="*/ 1 h 37"/>
                  <a:gd name="T22" fmla="*/ 0 w 43"/>
                  <a:gd name="T23" fmla="*/ 1 h 37"/>
                  <a:gd name="T24" fmla="*/ 0 w 43"/>
                  <a:gd name="T25" fmla="*/ 1 h 37"/>
                  <a:gd name="T26" fmla="*/ 1 w 43"/>
                  <a:gd name="T27" fmla="*/ 1 h 37"/>
                  <a:gd name="T28" fmla="*/ 1 w 43"/>
                  <a:gd name="T29" fmla="*/ 1 h 37"/>
                  <a:gd name="T30" fmla="*/ 1 w 43"/>
                  <a:gd name="T31" fmla="*/ 1 h 37"/>
                  <a:gd name="T32" fmla="*/ 1 w 43"/>
                  <a:gd name="T33" fmla="*/ 1 h 37"/>
                  <a:gd name="T34" fmla="*/ 1 w 43"/>
                  <a:gd name="T35" fmla="*/ 1 h 37"/>
                  <a:gd name="T36" fmla="*/ 1 w 43"/>
                  <a:gd name="T37" fmla="*/ 1 h 37"/>
                  <a:gd name="T38" fmla="*/ 2 w 43"/>
                  <a:gd name="T39" fmla="*/ 1 h 37"/>
                  <a:gd name="T40" fmla="*/ 2 w 43"/>
                  <a:gd name="T41" fmla="*/ 0 h 37"/>
                  <a:gd name="T42" fmla="*/ 2 w 43"/>
                  <a:gd name="T43" fmla="*/ 0 h 37"/>
                  <a:gd name="T44" fmla="*/ 2 w 43"/>
                  <a:gd name="T45" fmla="*/ 0 h 37"/>
                  <a:gd name="T46" fmla="*/ 2 w 43"/>
                  <a:gd name="T47" fmla="*/ 0 h 37"/>
                  <a:gd name="T48" fmla="*/ 2 w 43"/>
                  <a:gd name="T49" fmla="*/ 0 h 37"/>
                  <a:gd name="T50" fmla="*/ 1 w 43"/>
                  <a:gd name="T51" fmla="*/ 0 h 37"/>
                  <a:gd name="T52" fmla="*/ 1 w 43"/>
                  <a:gd name="T53" fmla="*/ 0 h 37"/>
                  <a:gd name="T54" fmla="*/ 1 w 43"/>
                  <a:gd name="T55" fmla="*/ 1 h 37"/>
                  <a:gd name="T56" fmla="*/ 1 w 43"/>
                  <a:gd name="T57" fmla="*/ 1 h 37"/>
                  <a:gd name="T58" fmla="*/ 1 w 43"/>
                  <a:gd name="T59" fmla="*/ 1 h 37"/>
                  <a:gd name="T60" fmla="*/ 1 w 43"/>
                  <a:gd name="T61" fmla="*/ 1 h 37"/>
                  <a:gd name="T62" fmla="*/ 0 w 43"/>
                  <a:gd name="T63" fmla="*/ 1 h 37"/>
                  <a:gd name="T64" fmla="*/ 0 w 43"/>
                  <a:gd name="T65" fmla="*/ 1 h 37"/>
                  <a:gd name="T66" fmla="*/ 0 w 43"/>
                  <a:gd name="T67" fmla="*/ 1 h 37"/>
                  <a:gd name="T68" fmla="*/ 0 w 43"/>
                  <a:gd name="T69" fmla="*/ 1 h 37"/>
                  <a:gd name="T70" fmla="*/ 0 w 43"/>
                  <a:gd name="T71" fmla="*/ 1 h 37"/>
                  <a:gd name="T72" fmla="*/ 0 w 43"/>
                  <a:gd name="T73" fmla="*/ 1 h 37"/>
                  <a:gd name="T74" fmla="*/ 0 w 43"/>
                  <a:gd name="T75" fmla="*/ 1 h 37"/>
                  <a:gd name="T76" fmla="*/ 0 w 43"/>
                  <a:gd name="T77" fmla="*/ 0 h 37"/>
                  <a:gd name="T78" fmla="*/ 0 w 43"/>
                  <a:gd name="T79" fmla="*/ 0 h 37"/>
                  <a:gd name="T80" fmla="*/ 0 w 43"/>
                  <a:gd name="T81" fmla="*/ 0 h 37"/>
                  <a:gd name="T82" fmla="*/ 0 w 43"/>
                  <a:gd name="T83" fmla="*/ 0 h 37"/>
                  <a:gd name="T84" fmla="*/ 0 w 43"/>
                  <a:gd name="T85" fmla="*/ 0 h 37"/>
                  <a:gd name="T86" fmla="*/ 0 w 43"/>
                  <a:gd name="T87" fmla="*/ 0 h 37"/>
                  <a:gd name="T88" fmla="*/ 0 w 43"/>
                  <a:gd name="T89" fmla="*/ 0 h 37"/>
                  <a:gd name="T90" fmla="*/ 0 w 43"/>
                  <a:gd name="T91" fmla="*/ 0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"/>
                  <a:gd name="T139" fmla="*/ 0 h 37"/>
                  <a:gd name="T140" fmla="*/ 43 w 43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" h="37">
                    <a:moveTo>
                      <a:pt x="0" y="1"/>
                    </a:moveTo>
                    <a:lnTo>
                      <a:pt x="1" y="5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19" y="31"/>
                    </a:lnTo>
                    <a:lnTo>
                      <a:pt x="22" y="28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3" name="Freeform 216"/>
              <p:cNvSpPr>
                <a:spLocks/>
              </p:cNvSpPr>
              <p:nvPr/>
            </p:nvSpPr>
            <p:spPr bwMode="auto">
              <a:xfrm>
                <a:off x="5477" y="1327"/>
                <a:ext cx="38" cy="106"/>
              </a:xfrm>
              <a:custGeom>
                <a:avLst/>
                <a:gdLst>
                  <a:gd name="T0" fmla="*/ 7 w 187"/>
                  <a:gd name="T1" fmla="*/ 0 h 528"/>
                  <a:gd name="T2" fmla="*/ 6 w 187"/>
                  <a:gd name="T3" fmla="*/ 2 h 528"/>
                  <a:gd name="T4" fmla="*/ 5 w 187"/>
                  <a:gd name="T5" fmla="*/ 3 h 528"/>
                  <a:gd name="T6" fmla="*/ 5 w 187"/>
                  <a:gd name="T7" fmla="*/ 4 h 528"/>
                  <a:gd name="T8" fmla="*/ 4 w 187"/>
                  <a:gd name="T9" fmla="*/ 5 h 528"/>
                  <a:gd name="T10" fmla="*/ 3 w 187"/>
                  <a:gd name="T11" fmla="*/ 6 h 528"/>
                  <a:gd name="T12" fmla="*/ 2 w 187"/>
                  <a:gd name="T13" fmla="*/ 8 h 528"/>
                  <a:gd name="T14" fmla="*/ 2 w 187"/>
                  <a:gd name="T15" fmla="*/ 9 h 528"/>
                  <a:gd name="T16" fmla="*/ 1 w 187"/>
                  <a:gd name="T17" fmla="*/ 11 h 528"/>
                  <a:gd name="T18" fmla="*/ 1 w 187"/>
                  <a:gd name="T19" fmla="*/ 12 h 528"/>
                  <a:gd name="T20" fmla="*/ 0 w 187"/>
                  <a:gd name="T21" fmla="*/ 14 h 528"/>
                  <a:gd name="T22" fmla="*/ 0 w 187"/>
                  <a:gd name="T23" fmla="*/ 15 h 528"/>
                  <a:gd name="T24" fmla="*/ 0 w 187"/>
                  <a:gd name="T25" fmla="*/ 17 h 528"/>
                  <a:gd name="T26" fmla="*/ 0 w 187"/>
                  <a:gd name="T27" fmla="*/ 20 h 528"/>
                  <a:gd name="T28" fmla="*/ 1 w 187"/>
                  <a:gd name="T29" fmla="*/ 21 h 528"/>
                  <a:gd name="T30" fmla="*/ 1 w 187"/>
                  <a:gd name="T31" fmla="*/ 21 h 528"/>
                  <a:gd name="T32" fmla="*/ 2 w 187"/>
                  <a:gd name="T33" fmla="*/ 21 h 528"/>
                  <a:gd name="T34" fmla="*/ 2 w 187"/>
                  <a:gd name="T35" fmla="*/ 20 h 528"/>
                  <a:gd name="T36" fmla="*/ 3 w 187"/>
                  <a:gd name="T37" fmla="*/ 19 h 528"/>
                  <a:gd name="T38" fmla="*/ 3 w 187"/>
                  <a:gd name="T39" fmla="*/ 18 h 528"/>
                  <a:gd name="T40" fmla="*/ 3 w 187"/>
                  <a:gd name="T41" fmla="*/ 16 h 528"/>
                  <a:gd name="T42" fmla="*/ 3 w 187"/>
                  <a:gd name="T43" fmla="*/ 13 h 528"/>
                  <a:gd name="T44" fmla="*/ 4 w 187"/>
                  <a:gd name="T45" fmla="*/ 11 h 528"/>
                  <a:gd name="T46" fmla="*/ 4 w 187"/>
                  <a:gd name="T47" fmla="*/ 9 h 528"/>
                  <a:gd name="T48" fmla="*/ 5 w 187"/>
                  <a:gd name="T49" fmla="*/ 8 h 528"/>
                  <a:gd name="T50" fmla="*/ 5 w 187"/>
                  <a:gd name="T51" fmla="*/ 6 h 528"/>
                  <a:gd name="T52" fmla="*/ 5 w 187"/>
                  <a:gd name="T53" fmla="*/ 5 h 528"/>
                  <a:gd name="T54" fmla="*/ 6 w 187"/>
                  <a:gd name="T55" fmla="*/ 3 h 528"/>
                  <a:gd name="T56" fmla="*/ 7 w 187"/>
                  <a:gd name="T57" fmla="*/ 2 h 528"/>
                  <a:gd name="T58" fmla="*/ 7 w 187"/>
                  <a:gd name="T59" fmla="*/ 1 h 528"/>
                  <a:gd name="T60" fmla="*/ 8 w 187"/>
                  <a:gd name="T61" fmla="*/ 0 h 528"/>
                  <a:gd name="T62" fmla="*/ 8 w 187"/>
                  <a:gd name="T63" fmla="*/ 0 h 528"/>
                  <a:gd name="T64" fmla="*/ 8 w 187"/>
                  <a:gd name="T65" fmla="*/ 0 h 5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528"/>
                  <a:gd name="T101" fmla="*/ 187 w 187"/>
                  <a:gd name="T102" fmla="*/ 528 h 5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528">
                    <a:moveTo>
                      <a:pt x="187" y="0"/>
                    </a:moveTo>
                    <a:lnTo>
                      <a:pt x="174" y="12"/>
                    </a:lnTo>
                    <a:lnTo>
                      <a:pt x="164" y="26"/>
                    </a:lnTo>
                    <a:lnTo>
                      <a:pt x="154" y="39"/>
                    </a:lnTo>
                    <a:lnTo>
                      <a:pt x="144" y="53"/>
                    </a:lnTo>
                    <a:lnTo>
                      <a:pt x="135" y="67"/>
                    </a:lnTo>
                    <a:lnTo>
                      <a:pt x="124" y="82"/>
                    </a:lnTo>
                    <a:lnTo>
                      <a:pt x="115" y="96"/>
                    </a:lnTo>
                    <a:lnTo>
                      <a:pt x="106" y="110"/>
                    </a:lnTo>
                    <a:lnTo>
                      <a:pt x="95" y="127"/>
                    </a:lnTo>
                    <a:lnTo>
                      <a:pt x="85" y="143"/>
                    </a:lnTo>
                    <a:lnTo>
                      <a:pt x="75" y="160"/>
                    </a:lnTo>
                    <a:lnTo>
                      <a:pt x="67" y="177"/>
                    </a:lnTo>
                    <a:lnTo>
                      <a:pt x="58" y="194"/>
                    </a:lnTo>
                    <a:lnTo>
                      <a:pt x="51" y="213"/>
                    </a:lnTo>
                    <a:lnTo>
                      <a:pt x="44" y="230"/>
                    </a:lnTo>
                    <a:lnTo>
                      <a:pt x="36" y="248"/>
                    </a:lnTo>
                    <a:lnTo>
                      <a:pt x="30" y="267"/>
                    </a:lnTo>
                    <a:lnTo>
                      <a:pt x="25" y="285"/>
                    </a:lnTo>
                    <a:lnTo>
                      <a:pt x="20" y="304"/>
                    </a:lnTo>
                    <a:lnTo>
                      <a:pt x="16" y="323"/>
                    </a:lnTo>
                    <a:lnTo>
                      <a:pt x="12" y="341"/>
                    </a:lnTo>
                    <a:lnTo>
                      <a:pt x="8" y="361"/>
                    </a:lnTo>
                    <a:lnTo>
                      <a:pt x="5" y="379"/>
                    </a:lnTo>
                    <a:lnTo>
                      <a:pt x="3" y="399"/>
                    </a:lnTo>
                    <a:lnTo>
                      <a:pt x="0" y="428"/>
                    </a:lnTo>
                    <a:lnTo>
                      <a:pt x="0" y="460"/>
                    </a:lnTo>
                    <a:lnTo>
                      <a:pt x="3" y="492"/>
                    </a:lnTo>
                    <a:lnTo>
                      <a:pt x="12" y="520"/>
                    </a:lnTo>
                    <a:lnTo>
                      <a:pt x="16" y="526"/>
                    </a:lnTo>
                    <a:lnTo>
                      <a:pt x="22" y="528"/>
                    </a:lnTo>
                    <a:lnTo>
                      <a:pt x="29" y="528"/>
                    </a:lnTo>
                    <a:lnTo>
                      <a:pt x="35" y="525"/>
                    </a:lnTo>
                    <a:lnTo>
                      <a:pt x="46" y="515"/>
                    </a:lnTo>
                    <a:lnTo>
                      <a:pt x="54" y="504"/>
                    </a:lnTo>
                    <a:lnTo>
                      <a:pt x="60" y="492"/>
                    </a:lnTo>
                    <a:lnTo>
                      <a:pt x="64" y="478"/>
                    </a:lnTo>
                    <a:lnTo>
                      <a:pt x="66" y="465"/>
                    </a:lnTo>
                    <a:lnTo>
                      <a:pt x="68" y="452"/>
                    </a:lnTo>
                    <a:lnTo>
                      <a:pt x="69" y="437"/>
                    </a:lnTo>
                    <a:lnTo>
                      <a:pt x="70" y="423"/>
                    </a:lnTo>
                    <a:lnTo>
                      <a:pt x="73" y="387"/>
                    </a:lnTo>
                    <a:lnTo>
                      <a:pt x="78" y="353"/>
                    </a:lnTo>
                    <a:lnTo>
                      <a:pt x="84" y="317"/>
                    </a:lnTo>
                    <a:lnTo>
                      <a:pt x="92" y="282"/>
                    </a:lnTo>
                    <a:lnTo>
                      <a:pt x="95" y="264"/>
                    </a:lnTo>
                    <a:lnTo>
                      <a:pt x="99" y="245"/>
                    </a:lnTo>
                    <a:lnTo>
                      <a:pt x="103" y="228"/>
                    </a:lnTo>
                    <a:lnTo>
                      <a:pt x="107" y="210"/>
                    </a:lnTo>
                    <a:lnTo>
                      <a:pt x="111" y="192"/>
                    </a:lnTo>
                    <a:lnTo>
                      <a:pt x="116" y="175"/>
                    </a:lnTo>
                    <a:lnTo>
                      <a:pt x="121" y="156"/>
                    </a:lnTo>
                    <a:lnTo>
                      <a:pt x="126" y="139"/>
                    </a:lnTo>
                    <a:lnTo>
                      <a:pt x="131" y="121"/>
                    </a:lnTo>
                    <a:lnTo>
                      <a:pt x="137" y="102"/>
                    </a:lnTo>
                    <a:lnTo>
                      <a:pt x="143" y="84"/>
                    </a:lnTo>
                    <a:lnTo>
                      <a:pt x="149" y="66"/>
                    </a:lnTo>
                    <a:lnTo>
                      <a:pt x="156" y="49"/>
                    </a:lnTo>
                    <a:lnTo>
                      <a:pt x="164" y="32"/>
                    </a:lnTo>
                    <a:lnTo>
                      <a:pt x="174" y="15"/>
                    </a:lnTo>
                    <a:lnTo>
                      <a:pt x="187" y="1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4" name="Freeform 217"/>
              <p:cNvSpPr>
                <a:spLocks/>
              </p:cNvSpPr>
              <p:nvPr/>
            </p:nvSpPr>
            <p:spPr bwMode="auto">
              <a:xfrm>
                <a:off x="5517" y="1301"/>
                <a:ext cx="3" cy="21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1 h 105"/>
                  <a:gd name="T4" fmla="*/ 0 w 17"/>
                  <a:gd name="T5" fmla="*/ 2 h 105"/>
                  <a:gd name="T6" fmla="*/ 0 w 17"/>
                  <a:gd name="T7" fmla="*/ 3 h 105"/>
                  <a:gd name="T8" fmla="*/ 0 w 17"/>
                  <a:gd name="T9" fmla="*/ 4 h 105"/>
                  <a:gd name="T10" fmla="*/ 0 w 17"/>
                  <a:gd name="T11" fmla="*/ 4 h 105"/>
                  <a:gd name="T12" fmla="*/ 1 w 17"/>
                  <a:gd name="T13" fmla="*/ 4 h 105"/>
                  <a:gd name="T14" fmla="*/ 1 w 17"/>
                  <a:gd name="T15" fmla="*/ 4 h 105"/>
                  <a:gd name="T16" fmla="*/ 1 w 17"/>
                  <a:gd name="T17" fmla="*/ 4 h 105"/>
                  <a:gd name="T18" fmla="*/ 0 w 17"/>
                  <a:gd name="T19" fmla="*/ 3 h 105"/>
                  <a:gd name="T20" fmla="*/ 0 w 17"/>
                  <a:gd name="T21" fmla="*/ 2 h 105"/>
                  <a:gd name="T22" fmla="*/ 0 w 17"/>
                  <a:gd name="T23" fmla="*/ 1 h 105"/>
                  <a:gd name="T24" fmla="*/ 0 w 17"/>
                  <a:gd name="T25" fmla="*/ 0 h 105"/>
                  <a:gd name="T26" fmla="*/ 0 w 17"/>
                  <a:gd name="T27" fmla="*/ 0 h 105"/>
                  <a:gd name="T28" fmla="*/ 0 w 17"/>
                  <a:gd name="T29" fmla="*/ 0 h 105"/>
                  <a:gd name="T30" fmla="*/ 0 w 17"/>
                  <a:gd name="T31" fmla="*/ 0 h 105"/>
                  <a:gd name="T32" fmla="*/ 0 w 17"/>
                  <a:gd name="T33" fmla="*/ 0 h 105"/>
                  <a:gd name="T34" fmla="*/ 0 w 17"/>
                  <a:gd name="T35" fmla="*/ 0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05"/>
                  <a:gd name="T56" fmla="*/ 17 w 17"/>
                  <a:gd name="T57" fmla="*/ 105 h 1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05">
                    <a:moveTo>
                      <a:pt x="0" y="0"/>
                    </a:moveTo>
                    <a:lnTo>
                      <a:pt x="1" y="27"/>
                    </a:lnTo>
                    <a:lnTo>
                      <a:pt x="4" y="53"/>
                    </a:lnTo>
                    <a:lnTo>
                      <a:pt x="8" y="79"/>
                    </a:lnTo>
                    <a:lnTo>
                      <a:pt x="13" y="104"/>
                    </a:lnTo>
                    <a:lnTo>
                      <a:pt x="14" y="105"/>
                    </a:lnTo>
                    <a:lnTo>
                      <a:pt x="15" y="104"/>
                    </a:lnTo>
                    <a:lnTo>
                      <a:pt x="17" y="103"/>
                    </a:lnTo>
                    <a:lnTo>
                      <a:pt x="17" y="102"/>
                    </a:lnTo>
                    <a:lnTo>
                      <a:pt x="13" y="77"/>
                    </a:lnTo>
                    <a:lnTo>
                      <a:pt x="8" y="51"/>
                    </a:ln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5" name="Freeform 218"/>
              <p:cNvSpPr>
                <a:spLocks/>
              </p:cNvSpPr>
              <p:nvPr/>
            </p:nvSpPr>
            <p:spPr bwMode="auto">
              <a:xfrm>
                <a:off x="5509" y="1301"/>
                <a:ext cx="53" cy="24"/>
              </a:xfrm>
              <a:custGeom>
                <a:avLst/>
                <a:gdLst>
                  <a:gd name="T0" fmla="*/ 11 w 266"/>
                  <a:gd name="T1" fmla="*/ 0 h 121"/>
                  <a:gd name="T2" fmla="*/ 10 w 266"/>
                  <a:gd name="T3" fmla="*/ 0 h 121"/>
                  <a:gd name="T4" fmla="*/ 10 w 266"/>
                  <a:gd name="T5" fmla="*/ 0 h 121"/>
                  <a:gd name="T6" fmla="*/ 10 w 266"/>
                  <a:gd name="T7" fmla="*/ 0 h 121"/>
                  <a:gd name="T8" fmla="*/ 10 w 266"/>
                  <a:gd name="T9" fmla="*/ 1 h 121"/>
                  <a:gd name="T10" fmla="*/ 9 w 266"/>
                  <a:gd name="T11" fmla="*/ 1 h 121"/>
                  <a:gd name="T12" fmla="*/ 9 w 266"/>
                  <a:gd name="T13" fmla="*/ 1 h 121"/>
                  <a:gd name="T14" fmla="*/ 9 w 266"/>
                  <a:gd name="T15" fmla="*/ 1 h 121"/>
                  <a:gd name="T16" fmla="*/ 9 w 266"/>
                  <a:gd name="T17" fmla="*/ 1 h 121"/>
                  <a:gd name="T18" fmla="*/ 8 w 266"/>
                  <a:gd name="T19" fmla="*/ 1 h 121"/>
                  <a:gd name="T20" fmla="*/ 8 w 266"/>
                  <a:gd name="T21" fmla="*/ 2 h 121"/>
                  <a:gd name="T22" fmla="*/ 8 w 266"/>
                  <a:gd name="T23" fmla="*/ 2 h 121"/>
                  <a:gd name="T24" fmla="*/ 7 w 266"/>
                  <a:gd name="T25" fmla="*/ 2 h 121"/>
                  <a:gd name="T26" fmla="*/ 7 w 266"/>
                  <a:gd name="T27" fmla="*/ 2 h 121"/>
                  <a:gd name="T28" fmla="*/ 7 w 266"/>
                  <a:gd name="T29" fmla="*/ 2 h 121"/>
                  <a:gd name="T30" fmla="*/ 6 w 266"/>
                  <a:gd name="T31" fmla="*/ 2 h 121"/>
                  <a:gd name="T32" fmla="*/ 6 w 266"/>
                  <a:gd name="T33" fmla="*/ 3 h 121"/>
                  <a:gd name="T34" fmla="*/ 5 w 266"/>
                  <a:gd name="T35" fmla="*/ 3 h 121"/>
                  <a:gd name="T36" fmla="*/ 5 w 266"/>
                  <a:gd name="T37" fmla="*/ 3 h 121"/>
                  <a:gd name="T38" fmla="*/ 4 w 266"/>
                  <a:gd name="T39" fmla="*/ 3 h 121"/>
                  <a:gd name="T40" fmla="*/ 3 w 266"/>
                  <a:gd name="T41" fmla="*/ 3 h 121"/>
                  <a:gd name="T42" fmla="*/ 2 w 266"/>
                  <a:gd name="T43" fmla="*/ 4 h 121"/>
                  <a:gd name="T44" fmla="*/ 2 w 266"/>
                  <a:gd name="T45" fmla="*/ 4 h 121"/>
                  <a:gd name="T46" fmla="*/ 1 w 266"/>
                  <a:gd name="T47" fmla="*/ 4 h 121"/>
                  <a:gd name="T48" fmla="*/ 0 w 266"/>
                  <a:gd name="T49" fmla="*/ 4 h 121"/>
                  <a:gd name="T50" fmla="*/ 0 w 266"/>
                  <a:gd name="T51" fmla="*/ 4 h 121"/>
                  <a:gd name="T52" fmla="*/ 0 w 266"/>
                  <a:gd name="T53" fmla="*/ 5 h 121"/>
                  <a:gd name="T54" fmla="*/ 0 w 266"/>
                  <a:gd name="T55" fmla="*/ 5 h 121"/>
                  <a:gd name="T56" fmla="*/ 0 w 266"/>
                  <a:gd name="T57" fmla="*/ 5 h 121"/>
                  <a:gd name="T58" fmla="*/ 1 w 266"/>
                  <a:gd name="T59" fmla="*/ 5 h 121"/>
                  <a:gd name="T60" fmla="*/ 2 w 266"/>
                  <a:gd name="T61" fmla="*/ 5 h 121"/>
                  <a:gd name="T62" fmla="*/ 2 w 266"/>
                  <a:gd name="T63" fmla="*/ 4 h 121"/>
                  <a:gd name="T64" fmla="*/ 3 w 266"/>
                  <a:gd name="T65" fmla="*/ 4 h 121"/>
                  <a:gd name="T66" fmla="*/ 4 w 266"/>
                  <a:gd name="T67" fmla="*/ 4 h 121"/>
                  <a:gd name="T68" fmla="*/ 4 w 266"/>
                  <a:gd name="T69" fmla="*/ 4 h 121"/>
                  <a:gd name="T70" fmla="*/ 5 w 266"/>
                  <a:gd name="T71" fmla="*/ 3 h 121"/>
                  <a:gd name="T72" fmla="*/ 6 w 266"/>
                  <a:gd name="T73" fmla="*/ 3 h 121"/>
                  <a:gd name="T74" fmla="*/ 6 w 266"/>
                  <a:gd name="T75" fmla="*/ 3 h 121"/>
                  <a:gd name="T76" fmla="*/ 6 w 266"/>
                  <a:gd name="T77" fmla="*/ 3 h 121"/>
                  <a:gd name="T78" fmla="*/ 6 w 266"/>
                  <a:gd name="T79" fmla="*/ 3 h 121"/>
                  <a:gd name="T80" fmla="*/ 7 w 266"/>
                  <a:gd name="T81" fmla="*/ 2 h 121"/>
                  <a:gd name="T82" fmla="*/ 7 w 266"/>
                  <a:gd name="T83" fmla="*/ 2 h 121"/>
                  <a:gd name="T84" fmla="*/ 7 w 266"/>
                  <a:gd name="T85" fmla="*/ 2 h 121"/>
                  <a:gd name="T86" fmla="*/ 8 w 266"/>
                  <a:gd name="T87" fmla="*/ 2 h 121"/>
                  <a:gd name="T88" fmla="*/ 8 w 266"/>
                  <a:gd name="T89" fmla="*/ 2 h 121"/>
                  <a:gd name="T90" fmla="*/ 8 w 266"/>
                  <a:gd name="T91" fmla="*/ 2 h 121"/>
                  <a:gd name="T92" fmla="*/ 8 w 266"/>
                  <a:gd name="T93" fmla="*/ 1 h 121"/>
                  <a:gd name="T94" fmla="*/ 9 w 266"/>
                  <a:gd name="T95" fmla="*/ 1 h 121"/>
                  <a:gd name="T96" fmla="*/ 9 w 266"/>
                  <a:gd name="T97" fmla="*/ 1 h 121"/>
                  <a:gd name="T98" fmla="*/ 10 w 266"/>
                  <a:gd name="T99" fmla="*/ 1 h 121"/>
                  <a:gd name="T100" fmla="*/ 10 w 266"/>
                  <a:gd name="T101" fmla="*/ 0 h 121"/>
                  <a:gd name="T102" fmla="*/ 10 w 266"/>
                  <a:gd name="T103" fmla="*/ 0 h 121"/>
                  <a:gd name="T104" fmla="*/ 11 w 266"/>
                  <a:gd name="T105" fmla="*/ 0 h 121"/>
                  <a:gd name="T106" fmla="*/ 11 w 266"/>
                  <a:gd name="T107" fmla="*/ 0 h 121"/>
                  <a:gd name="T108" fmla="*/ 11 w 266"/>
                  <a:gd name="T109" fmla="*/ 0 h 121"/>
                  <a:gd name="T110" fmla="*/ 11 w 266"/>
                  <a:gd name="T111" fmla="*/ 0 h 121"/>
                  <a:gd name="T112" fmla="*/ 11 w 266"/>
                  <a:gd name="T113" fmla="*/ 0 h 121"/>
                  <a:gd name="T114" fmla="*/ 11 w 266"/>
                  <a:gd name="T115" fmla="*/ 0 h 1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6"/>
                  <a:gd name="T175" fmla="*/ 0 h 121"/>
                  <a:gd name="T176" fmla="*/ 266 w 266"/>
                  <a:gd name="T177" fmla="*/ 121 h 1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6" h="121">
                    <a:moveTo>
                      <a:pt x="266" y="0"/>
                    </a:moveTo>
                    <a:lnTo>
                      <a:pt x="260" y="3"/>
                    </a:lnTo>
                    <a:lnTo>
                      <a:pt x="253" y="6"/>
                    </a:lnTo>
                    <a:lnTo>
                      <a:pt x="246" y="10"/>
                    </a:lnTo>
                    <a:lnTo>
                      <a:pt x="240" y="13"/>
                    </a:lnTo>
                    <a:lnTo>
                      <a:pt x="234" y="19"/>
                    </a:lnTo>
                    <a:lnTo>
                      <a:pt x="228" y="23"/>
                    </a:lnTo>
                    <a:lnTo>
                      <a:pt x="223" y="27"/>
                    </a:lnTo>
                    <a:lnTo>
                      <a:pt x="217" y="31"/>
                    </a:lnTo>
                    <a:lnTo>
                      <a:pt x="209" y="37"/>
                    </a:lnTo>
                    <a:lnTo>
                      <a:pt x="200" y="42"/>
                    </a:lnTo>
                    <a:lnTo>
                      <a:pt x="192" y="47"/>
                    </a:lnTo>
                    <a:lnTo>
                      <a:pt x="184" y="51"/>
                    </a:lnTo>
                    <a:lnTo>
                      <a:pt x="176" y="55"/>
                    </a:lnTo>
                    <a:lnTo>
                      <a:pt x="167" y="59"/>
                    </a:lnTo>
                    <a:lnTo>
                      <a:pt x="158" y="63"/>
                    </a:lnTo>
                    <a:lnTo>
                      <a:pt x="149" y="67"/>
                    </a:lnTo>
                    <a:lnTo>
                      <a:pt x="132" y="73"/>
                    </a:lnTo>
                    <a:lnTo>
                      <a:pt x="115" y="79"/>
                    </a:lnTo>
                    <a:lnTo>
                      <a:pt x="96" y="83"/>
                    </a:lnTo>
                    <a:lnTo>
                      <a:pt x="79" y="88"/>
                    </a:lnTo>
                    <a:lnTo>
                      <a:pt x="60" y="92"/>
                    </a:lnTo>
                    <a:lnTo>
                      <a:pt x="42" y="97"/>
                    </a:lnTo>
                    <a:lnTo>
                      <a:pt x="25" y="101"/>
                    </a:lnTo>
                    <a:lnTo>
                      <a:pt x="7" y="107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5" y="121"/>
                    </a:lnTo>
                    <a:lnTo>
                      <a:pt x="23" y="119"/>
                    </a:lnTo>
                    <a:lnTo>
                      <a:pt x="40" y="115"/>
                    </a:lnTo>
                    <a:lnTo>
                      <a:pt x="57" y="109"/>
                    </a:lnTo>
                    <a:lnTo>
                      <a:pt x="76" y="103"/>
                    </a:lnTo>
                    <a:lnTo>
                      <a:pt x="92" y="96"/>
                    </a:lnTo>
                    <a:lnTo>
                      <a:pt x="109" y="89"/>
                    </a:lnTo>
                    <a:lnTo>
                      <a:pt x="126" y="83"/>
                    </a:lnTo>
                    <a:lnTo>
                      <a:pt x="142" y="76"/>
                    </a:lnTo>
                    <a:lnTo>
                      <a:pt x="149" y="73"/>
                    </a:lnTo>
                    <a:lnTo>
                      <a:pt x="155" y="70"/>
                    </a:lnTo>
                    <a:lnTo>
                      <a:pt x="163" y="67"/>
                    </a:lnTo>
                    <a:lnTo>
                      <a:pt x="170" y="62"/>
                    </a:lnTo>
                    <a:lnTo>
                      <a:pt x="176" y="59"/>
                    </a:lnTo>
                    <a:lnTo>
                      <a:pt x="183" y="55"/>
                    </a:lnTo>
                    <a:lnTo>
                      <a:pt x="189" y="51"/>
                    </a:lnTo>
                    <a:lnTo>
                      <a:pt x="195" y="47"/>
                    </a:lnTo>
                    <a:lnTo>
                      <a:pt x="204" y="41"/>
                    </a:lnTo>
                    <a:lnTo>
                      <a:pt x="213" y="35"/>
                    </a:lnTo>
                    <a:lnTo>
                      <a:pt x="222" y="29"/>
                    </a:lnTo>
                    <a:lnTo>
                      <a:pt x="230" y="23"/>
                    </a:lnTo>
                    <a:lnTo>
                      <a:pt x="239" y="16"/>
                    </a:lnTo>
                    <a:lnTo>
                      <a:pt x="247" y="10"/>
                    </a:lnTo>
                    <a:lnTo>
                      <a:pt x="257" y="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6" name="Freeform 219"/>
              <p:cNvSpPr>
                <a:spLocks/>
              </p:cNvSpPr>
              <p:nvPr/>
            </p:nvSpPr>
            <p:spPr bwMode="auto">
              <a:xfrm>
                <a:off x="5516" y="1321"/>
                <a:ext cx="4" cy="24"/>
              </a:xfrm>
              <a:custGeom>
                <a:avLst/>
                <a:gdLst>
                  <a:gd name="T0" fmla="*/ 0 w 17"/>
                  <a:gd name="T1" fmla="*/ 0 h 121"/>
                  <a:gd name="T2" fmla="*/ 0 w 17"/>
                  <a:gd name="T3" fmla="*/ 1 h 121"/>
                  <a:gd name="T4" fmla="*/ 0 w 17"/>
                  <a:gd name="T5" fmla="*/ 2 h 121"/>
                  <a:gd name="T6" fmla="*/ 0 w 17"/>
                  <a:gd name="T7" fmla="*/ 4 h 121"/>
                  <a:gd name="T8" fmla="*/ 1 w 17"/>
                  <a:gd name="T9" fmla="*/ 5 h 121"/>
                  <a:gd name="T10" fmla="*/ 1 w 17"/>
                  <a:gd name="T11" fmla="*/ 5 h 121"/>
                  <a:gd name="T12" fmla="*/ 1 w 17"/>
                  <a:gd name="T13" fmla="*/ 5 h 121"/>
                  <a:gd name="T14" fmla="*/ 1 w 17"/>
                  <a:gd name="T15" fmla="*/ 5 h 121"/>
                  <a:gd name="T16" fmla="*/ 1 w 17"/>
                  <a:gd name="T17" fmla="*/ 5 h 121"/>
                  <a:gd name="T18" fmla="*/ 0 w 17"/>
                  <a:gd name="T19" fmla="*/ 3 h 121"/>
                  <a:gd name="T20" fmla="*/ 0 w 17"/>
                  <a:gd name="T21" fmla="*/ 2 h 121"/>
                  <a:gd name="T22" fmla="*/ 0 w 17"/>
                  <a:gd name="T23" fmla="*/ 1 h 121"/>
                  <a:gd name="T24" fmla="*/ 0 w 17"/>
                  <a:gd name="T25" fmla="*/ 0 h 121"/>
                  <a:gd name="T26" fmla="*/ 0 w 17"/>
                  <a:gd name="T27" fmla="*/ 0 h 121"/>
                  <a:gd name="T28" fmla="*/ 0 w 17"/>
                  <a:gd name="T29" fmla="*/ 0 h 121"/>
                  <a:gd name="T30" fmla="*/ 0 w 17"/>
                  <a:gd name="T31" fmla="*/ 0 h 121"/>
                  <a:gd name="T32" fmla="*/ 0 w 17"/>
                  <a:gd name="T33" fmla="*/ 0 h 121"/>
                  <a:gd name="T34" fmla="*/ 0 w 17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21"/>
                  <a:gd name="T56" fmla="*/ 17 w 17"/>
                  <a:gd name="T57" fmla="*/ 121 h 1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21">
                    <a:moveTo>
                      <a:pt x="4" y="0"/>
                    </a:moveTo>
                    <a:lnTo>
                      <a:pt x="2" y="30"/>
                    </a:lnTo>
                    <a:lnTo>
                      <a:pt x="0" y="62"/>
                    </a:lnTo>
                    <a:lnTo>
                      <a:pt x="2" y="93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5" y="120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0" y="88"/>
                    </a:lnTo>
                    <a:lnTo>
                      <a:pt x="6" y="60"/>
                    </a:lnTo>
                    <a:lnTo>
                      <a:pt x="5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7" name="Freeform 220"/>
              <p:cNvSpPr>
                <a:spLocks/>
              </p:cNvSpPr>
              <p:nvPr/>
            </p:nvSpPr>
            <p:spPr bwMode="auto">
              <a:xfrm>
                <a:off x="5506" y="1319"/>
                <a:ext cx="16" cy="19"/>
              </a:xfrm>
              <a:custGeom>
                <a:avLst/>
                <a:gdLst>
                  <a:gd name="T0" fmla="*/ 0 w 84"/>
                  <a:gd name="T1" fmla="*/ 4 h 98"/>
                  <a:gd name="T2" fmla="*/ 0 w 84"/>
                  <a:gd name="T3" fmla="*/ 4 h 98"/>
                  <a:gd name="T4" fmla="*/ 0 w 84"/>
                  <a:gd name="T5" fmla="*/ 3 h 98"/>
                  <a:gd name="T6" fmla="*/ 1 w 84"/>
                  <a:gd name="T7" fmla="*/ 3 h 98"/>
                  <a:gd name="T8" fmla="*/ 1 w 84"/>
                  <a:gd name="T9" fmla="*/ 3 h 98"/>
                  <a:gd name="T10" fmla="*/ 1 w 84"/>
                  <a:gd name="T11" fmla="*/ 3 h 98"/>
                  <a:gd name="T12" fmla="*/ 1 w 84"/>
                  <a:gd name="T13" fmla="*/ 3 h 98"/>
                  <a:gd name="T14" fmla="*/ 1 w 84"/>
                  <a:gd name="T15" fmla="*/ 3 h 98"/>
                  <a:gd name="T16" fmla="*/ 1 w 84"/>
                  <a:gd name="T17" fmla="*/ 3 h 98"/>
                  <a:gd name="T18" fmla="*/ 2 w 84"/>
                  <a:gd name="T19" fmla="*/ 3 h 98"/>
                  <a:gd name="T20" fmla="*/ 2 w 84"/>
                  <a:gd name="T21" fmla="*/ 3 h 98"/>
                  <a:gd name="T22" fmla="*/ 2 w 84"/>
                  <a:gd name="T23" fmla="*/ 3 h 98"/>
                  <a:gd name="T24" fmla="*/ 2 w 84"/>
                  <a:gd name="T25" fmla="*/ 3 h 98"/>
                  <a:gd name="T26" fmla="*/ 2 w 84"/>
                  <a:gd name="T27" fmla="*/ 3 h 98"/>
                  <a:gd name="T28" fmla="*/ 2 w 84"/>
                  <a:gd name="T29" fmla="*/ 3 h 98"/>
                  <a:gd name="T30" fmla="*/ 2 w 84"/>
                  <a:gd name="T31" fmla="*/ 3 h 98"/>
                  <a:gd name="T32" fmla="*/ 2 w 84"/>
                  <a:gd name="T33" fmla="*/ 3 h 98"/>
                  <a:gd name="T34" fmla="*/ 2 w 84"/>
                  <a:gd name="T35" fmla="*/ 3 h 98"/>
                  <a:gd name="T36" fmla="*/ 2 w 84"/>
                  <a:gd name="T37" fmla="*/ 3 h 98"/>
                  <a:gd name="T38" fmla="*/ 2 w 84"/>
                  <a:gd name="T39" fmla="*/ 3 h 98"/>
                  <a:gd name="T40" fmla="*/ 2 w 84"/>
                  <a:gd name="T41" fmla="*/ 3 h 98"/>
                  <a:gd name="T42" fmla="*/ 2 w 84"/>
                  <a:gd name="T43" fmla="*/ 3 h 98"/>
                  <a:gd name="T44" fmla="*/ 3 w 84"/>
                  <a:gd name="T45" fmla="*/ 3 h 98"/>
                  <a:gd name="T46" fmla="*/ 3 w 84"/>
                  <a:gd name="T47" fmla="*/ 2 h 98"/>
                  <a:gd name="T48" fmla="*/ 3 w 84"/>
                  <a:gd name="T49" fmla="*/ 2 h 98"/>
                  <a:gd name="T50" fmla="*/ 3 w 84"/>
                  <a:gd name="T51" fmla="*/ 2 h 98"/>
                  <a:gd name="T52" fmla="*/ 3 w 84"/>
                  <a:gd name="T53" fmla="*/ 1 h 98"/>
                  <a:gd name="T54" fmla="*/ 3 w 84"/>
                  <a:gd name="T55" fmla="*/ 1 h 98"/>
                  <a:gd name="T56" fmla="*/ 3 w 84"/>
                  <a:gd name="T57" fmla="*/ 1 h 98"/>
                  <a:gd name="T58" fmla="*/ 3 w 84"/>
                  <a:gd name="T59" fmla="*/ 0 h 98"/>
                  <a:gd name="T60" fmla="*/ 2 w 84"/>
                  <a:gd name="T61" fmla="*/ 0 h 98"/>
                  <a:gd name="T62" fmla="*/ 2 w 84"/>
                  <a:gd name="T63" fmla="*/ 0 h 98"/>
                  <a:gd name="T64" fmla="*/ 2 w 84"/>
                  <a:gd name="T65" fmla="*/ 0 h 98"/>
                  <a:gd name="T66" fmla="*/ 1 w 84"/>
                  <a:gd name="T67" fmla="*/ 0 h 98"/>
                  <a:gd name="T68" fmla="*/ 1 w 84"/>
                  <a:gd name="T69" fmla="*/ 0 h 98"/>
                  <a:gd name="T70" fmla="*/ 1 w 84"/>
                  <a:gd name="T71" fmla="*/ 1 h 98"/>
                  <a:gd name="T72" fmla="*/ 1 w 84"/>
                  <a:gd name="T73" fmla="*/ 1 h 98"/>
                  <a:gd name="T74" fmla="*/ 0 w 84"/>
                  <a:gd name="T75" fmla="*/ 1 h 98"/>
                  <a:gd name="T76" fmla="*/ 0 w 84"/>
                  <a:gd name="T77" fmla="*/ 2 h 98"/>
                  <a:gd name="T78" fmla="*/ 0 w 84"/>
                  <a:gd name="T79" fmla="*/ 2 h 98"/>
                  <a:gd name="T80" fmla="*/ 0 w 84"/>
                  <a:gd name="T81" fmla="*/ 2 h 98"/>
                  <a:gd name="T82" fmla="*/ 0 w 84"/>
                  <a:gd name="T83" fmla="*/ 2 h 98"/>
                  <a:gd name="T84" fmla="*/ 0 w 84"/>
                  <a:gd name="T85" fmla="*/ 3 h 98"/>
                  <a:gd name="T86" fmla="*/ 0 w 84"/>
                  <a:gd name="T87" fmla="*/ 3 h 98"/>
                  <a:gd name="T88" fmla="*/ 0 w 84"/>
                  <a:gd name="T89" fmla="*/ 3 h 98"/>
                  <a:gd name="T90" fmla="*/ 0 w 84"/>
                  <a:gd name="T91" fmla="*/ 3 h 98"/>
                  <a:gd name="T92" fmla="*/ 0 w 84"/>
                  <a:gd name="T93" fmla="*/ 3 h 98"/>
                  <a:gd name="T94" fmla="*/ 0 w 84"/>
                  <a:gd name="T95" fmla="*/ 3 h 98"/>
                  <a:gd name="T96" fmla="*/ 0 w 84"/>
                  <a:gd name="T97" fmla="*/ 4 h 98"/>
                  <a:gd name="T98" fmla="*/ 0 w 84"/>
                  <a:gd name="T99" fmla="*/ 4 h 98"/>
                  <a:gd name="T100" fmla="*/ 0 w 84"/>
                  <a:gd name="T101" fmla="*/ 4 h 98"/>
                  <a:gd name="T102" fmla="*/ 0 w 84"/>
                  <a:gd name="T103" fmla="*/ 4 h 98"/>
                  <a:gd name="T104" fmla="*/ 0 w 84"/>
                  <a:gd name="T105" fmla="*/ 4 h 98"/>
                  <a:gd name="T106" fmla="*/ 0 w 84"/>
                  <a:gd name="T107" fmla="*/ 4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98"/>
                  <a:gd name="T164" fmla="*/ 84 w 84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98">
                    <a:moveTo>
                      <a:pt x="0" y="98"/>
                    </a:moveTo>
                    <a:lnTo>
                      <a:pt x="6" y="96"/>
                    </a:lnTo>
                    <a:lnTo>
                      <a:pt x="10" y="94"/>
                    </a:lnTo>
                    <a:lnTo>
                      <a:pt x="15" y="93"/>
                    </a:lnTo>
                    <a:lnTo>
                      <a:pt x="20" y="92"/>
                    </a:lnTo>
                    <a:lnTo>
                      <a:pt x="24" y="90"/>
                    </a:lnTo>
                    <a:lnTo>
                      <a:pt x="28" y="89"/>
                    </a:lnTo>
                    <a:lnTo>
                      <a:pt x="31" y="87"/>
                    </a:lnTo>
                    <a:lnTo>
                      <a:pt x="35" y="86"/>
                    </a:lnTo>
                    <a:lnTo>
                      <a:pt x="40" y="85"/>
                    </a:lnTo>
                    <a:lnTo>
                      <a:pt x="43" y="83"/>
                    </a:lnTo>
                    <a:lnTo>
                      <a:pt x="46" y="81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56" y="74"/>
                    </a:lnTo>
                    <a:lnTo>
                      <a:pt x="64" y="71"/>
                    </a:lnTo>
                    <a:lnTo>
                      <a:pt x="71" y="65"/>
                    </a:lnTo>
                    <a:lnTo>
                      <a:pt x="77" y="58"/>
                    </a:lnTo>
                    <a:lnTo>
                      <a:pt x="81" y="50"/>
                    </a:lnTo>
                    <a:lnTo>
                      <a:pt x="83" y="42"/>
                    </a:lnTo>
                    <a:lnTo>
                      <a:pt x="84" y="33"/>
                    </a:lnTo>
                    <a:lnTo>
                      <a:pt x="83" y="25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6" y="3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7" y="2"/>
                    </a:lnTo>
                    <a:lnTo>
                      <a:pt x="29" y="7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11" y="31"/>
                    </a:lnTo>
                    <a:lnTo>
                      <a:pt x="9" y="41"/>
                    </a:lnTo>
                    <a:lnTo>
                      <a:pt x="7" y="5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4" y="66"/>
                    </a:lnTo>
                    <a:lnTo>
                      <a:pt x="3" y="71"/>
                    </a:lnTo>
                    <a:lnTo>
                      <a:pt x="2" y="74"/>
                    </a:lnTo>
                    <a:lnTo>
                      <a:pt x="1" y="80"/>
                    </a:lnTo>
                    <a:lnTo>
                      <a:pt x="1" y="86"/>
                    </a:lnTo>
                    <a:lnTo>
                      <a:pt x="0" y="9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8" name="Freeform 221"/>
              <p:cNvSpPr>
                <a:spLocks/>
              </p:cNvSpPr>
              <p:nvPr/>
            </p:nvSpPr>
            <p:spPr bwMode="auto">
              <a:xfrm>
                <a:off x="5496" y="1322"/>
                <a:ext cx="21" cy="10"/>
              </a:xfrm>
              <a:custGeom>
                <a:avLst/>
                <a:gdLst>
                  <a:gd name="T0" fmla="*/ 0 w 102"/>
                  <a:gd name="T1" fmla="*/ 2 h 51"/>
                  <a:gd name="T2" fmla="*/ 0 w 102"/>
                  <a:gd name="T3" fmla="*/ 2 h 51"/>
                  <a:gd name="T4" fmla="*/ 0 w 102"/>
                  <a:gd name="T5" fmla="*/ 2 h 51"/>
                  <a:gd name="T6" fmla="*/ 0 w 102"/>
                  <a:gd name="T7" fmla="*/ 2 h 51"/>
                  <a:gd name="T8" fmla="*/ 1 w 102"/>
                  <a:gd name="T9" fmla="*/ 2 h 51"/>
                  <a:gd name="T10" fmla="*/ 1 w 102"/>
                  <a:gd name="T11" fmla="*/ 2 h 51"/>
                  <a:gd name="T12" fmla="*/ 1 w 102"/>
                  <a:gd name="T13" fmla="*/ 2 h 51"/>
                  <a:gd name="T14" fmla="*/ 1 w 102"/>
                  <a:gd name="T15" fmla="*/ 1 h 51"/>
                  <a:gd name="T16" fmla="*/ 1 w 102"/>
                  <a:gd name="T17" fmla="*/ 1 h 51"/>
                  <a:gd name="T18" fmla="*/ 2 w 102"/>
                  <a:gd name="T19" fmla="*/ 1 h 51"/>
                  <a:gd name="T20" fmla="*/ 2 w 102"/>
                  <a:gd name="T21" fmla="*/ 1 h 51"/>
                  <a:gd name="T22" fmla="*/ 2 w 102"/>
                  <a:gd name="T23" fmla="*/ 1 h 51"/>
                  <a:gd name="T24" fmla="*/ 3 w 102"/>
                  <a:gd name="T25" fmla="*/ 1 h 51"/>
                  <a:gd name="T26" fmla="*/ 3 w 102"/>
                  <a:gd name="T27" fmla="*/ 1 h 51"/>
                  <a:gd name="T28" fmla="*/ 3 w 102"/>
                  <a:gd name="T29" fmla="*/ 0 h 51"/>
                  <a:gd name="T30" fmla="*/ 4 w 102"/>
                  <a:gd name="T31" fmla="*/ 0 h 51"/>
                  <a:gd name="T32" fmla="*/ 4 w 102"/>
                  <a:gd name="T33" fmla="*/ 0 h 51"/>
                  <a:gd name="T34" fmla="*/ 4 w 102"/>
                  <a:gd name="T35" fmla="*/ 0 h 51"/>
                  <a:gd name="T36" fmla="*/ 4 w 102"/>
                  <a:gd name="T37" fmla="*/ 0 h 51"/>
                  <a:gd name="T38" fmla="*/ 4 w 102"/>
                  <a:gd name="T39" fmla="*/ 0 h 51"/>
                  <a:gd name="T40" fmla="*/ 4 w 102"/>
                  <a:gd name="T41" fmla="*/ 0 h 51"/>
                  <a:gd name="T42" fmla="*/ 4 w 102"/>
                  <a:gd name="T43" fmla="*/ 0 h 51"/>
                  <a:gd name="T44" fmla="*/ 4 w 102"/>
                  <a:gd name="T45" fmla="*/ 0 h 51"/>
                  <a:gd name="T46" fmla="*/ 3 w 102"/>
                  <a:gd name="T47" fmla="*/ 0 h 51"/>
                  <a:gd name="T48" fmla="*/ 3 w 102"/>
                  <a:gd name="T49" fmla="*/ 0 h 51"/>
                  <a:gd name="T50" fmla="*/ 3 w 102"/>
                  <a:gd name="T51" fmla="*/ 0 h 51"/>
                  <a:gd name="T52" fmla="*/ 3 w 102"/>
                  <a:gd name="T53" fmla="*/ 0 h 51"/>
                  <a:gd name="T54" fmla="*/ 2 w 102"/>
                  <a:gd name="T55" fmla="*/ 0 h 51"/>
                  <a:gd name="T56" fmla="*/ 2 w 102"/>
                  <a:gd name="T57" fmla="*/ 0 h 51"/>
                  <a:gd name="T58" fmla="*/ 2 w 102"/>
                  <a:gd name="T59" fmla="*/ 1 h 51"/>
                  <a:gd name="T60" fmla="*/ 2 w 102"/>
                  <a:gd name="T61" fmla="*/ 1 h 51"/>
                  <a:gd name="T62" fmla="*/ 1 w 102"/>
                  <a:gd name="T63" fmla="*/ 1 h 51"/>
                  <a:gd name="T64" fmla="*/ 1 w 102"/>
                  <a:gd name="T65" fmla="*/ 1 h 51"/>
                  <a:gd name="T66" fmla="*/ 1 w 102"/>
                  <a:gd name="T67" fmla="*/ 1 h 51"/>
                  <a:gd name="T68" fmla="*/ 1 w 102"/>
                  <a:gd name="T69" fmla="*/ 2 h 51"/>
                  <a:gd name="T70" fmla="*/ 0 w 102"/>
                  <a:gd name="T71" fmla="*/ 2 h 51"/>
                  <a:gd name="T72" fmla="*/ 0 w 102"/>
                  <a:gd name="T73" fmla="*/ 2 h 51"/>
                  <a:gd name="T74" fmla="*/ 0 w 102"/>
                  <a:gd name="T75" fmla="*/ 2 h 51"/>
                  <a:gd name="T76" fmla="*/ 0 w 102"/>
                  <a:gd name="T77" fmla="*/ 2 h 51"/>
                  <a:gd name="T78" fmla="*/ 0 w 102"/>
                  <a:gd name="T79" fmla="*/ 2 h 51"/>
                  <a:gd name="T80" fmla="*/ 0 w 102"/>
                  <a:gd name="T81" fmla="*/ 2 h 51"/>
                  <a:gd name="T82" fmla="*/ 0 w 102"/>
                  <a:gd name="T83" fmla="*/ 2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51"/>
                  <a:gd name="T128" fmla="*/ 102 w 10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51">
                    <a:moveTo>
                      <a:pt x="0" y="51"/>
                    </a:moveTo>
                    <a:lnTo>
                      <a:pt x="4" y="49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6" y="43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30" y="33"/>
                    </a:lnTo>
                    <a:lnTo>
                      <a:pt x="39" y="28"/>
                    </a:lnTo>
                    <a:lnTo>
                      <a:pt x="46" y="23"/>
                    </a:lnTo>
                    <a:lnTo>
                      <a:pt x="54" y="19"/>
                    </a:lnTo>
                    <a:lnTo>
                      <a:pt x="62" y="16"/>
                    </a:lnTo>
                    <a:lnTo>
                      <a:pt x="70" y="14"/>
                    </a:lnTo>
                    <a:lnTo>
                      <a:pt x="79" y="12"/>
                    </a:lnTo>
                    <a:lnTo>
                      <a:pt x="88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7" y="7"/>
                    </a:lnTo>
                    <a:lnTo>
                      <a:pt x="51" y="10"/>
                    </a:lnTo>
                    <a:lnTo>
                      <a:pt x="44" y="15"/>
                    </a:lnTo>
                    <a:lnTo>
                      <a:pt x="37" y="20"/>
                    </a:lnTo>
                    <a:lnTo>
                      <a:pt x="31" y="25"/>
                    </a:lnTo>
                    <a:lnTo>
                      <a:pt x="25" y="31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09" name="Freeform 222"/>
              <p:cNvSpPr>
                <a:spLocks/>
              </p:cNvSpPr>
              <p:nvPr/>
            </p:nvSpPr>
            <p:spPr bwMode="auto">
              <a:xfrm>
                <a:off x="5476" y="1310"/>
                <a:ext cx="34" cy="123"/>
              </a:xfrm>
              <a:custGeom>
                <a:avLst/>
                <a:gdLst>
                  <a:gd name="T0" fmla="*/ 7 w 174"/>
                  <a:gd name="T1" fmla="*/ 0 h 615"/>
                  <a:gd name="T2" fmla="*/ 6 w 174"/>
                  <a:gd name="T3" fmla="*/ 1 h 615"/>
                  <a:gd name="T4" fmla="*/ 6 w 174"/>
                  <a:gd name="T5" fmla="*/ 1 h 615"/>
                  <a:gd name="T6" fmla="*/ 5 w 174"/>
                  <a:gd name="T7" fmla="*/ 2 h 615"/>
                  <a:gd name="T8" fmla="*/ 5 w 174"/>
                  <a:gd name="T9" fmla="*/ 3 h 615"/>
                  <a:gd name="T10" fmla="*/ 4 w 174"/>
                  <a:gd name="T11" fmla="*/ 3 h 615"/>
                  <a:gd name="T12" fmla="*/ 4 w 174"/>
                  <a:gd name="T13" fmla="*/ 4 h 615"/>
                  <a:gd name="T14" fmla="*/ 4 w 174"/>
                  <a:gd name="T15" fmla="*/ 5 h 615"/>
                  <a:gd name="T16" fmla="*/ 3 w 174"/>
                  <a:gd name="T17" fmla="*/ 6 h 615"/>
                  <a:gd name="T18" fmla="*/ 3 w 174"/>
                  <a:gd name="T19" fmla="*/ 6 h 615"/>
                  <a:gd name="T20" fmla="*/ 3 w 174"/>
                  <a:gd name="T21" fmla="*/ 7 h 615"/>
                  <a:gd name="T22" fmla="*/ 2 w 174"/>
                  <a:gd name="T23" fmla="*/ 8 h 615"/>
                  <a:gd name="T24" fmla="*/ 2 w 174"/>
                  <a:gd name="T25" fmla="*/ 8 h 615"/>
                  <a:gd name="T26" fmla="*/ 2 w 174"/>
                  <a:gd name="T27" fmla="*/ 9 h 615"/>
                  <a:gd name="T28" fmla="*/ 2 w 174"/>
                  <a:gd name="T29" fmla="*/ 10 h 615"/>
                  <a:gd name="T30" fmla="*/ 1 w 174"/>
                  <a:gd name="T31" fmla="*/ 11 h 615"/>
                  <a:gd name="T32" fmla="*/ 1 w 174"/>
                  <a:gd name="T33" fmla="*/ 11 h 615"/>
                  <a:gd name="T34" fmla="*/ 1 w 174"/>
                  <a:gd name="T35" fmla="*/ 13 h 615"/>
                  <a:gd name="T36" fmla="*/ 1 w 174"/>
                  <a:gd name="T37" fmla="*/ 15 h 615"/>
                  <a:gd name="T38" fmla="*/ 0 w 174"/>
                  <a:gd name="T39" fmla="*/ 16 h 615"/>
                  <a:gd name="T40" fmla="*/ 0 w 174"/>
                  <a:gd name="T41" fmla="*/ 18 h 615"/>
                  <a:gd name="T42" fmla="*/ 0 w 174"/>
                  <a:gd name="T43" fmla="*/ 20 h 615"/>
                  <a:gd name="T44" fmla="*/ 0 w 174"/>
                  <a:gd name="T45" fmla="*/ 21 h 615"/>
                  <a:gd name="T46" fmla="*/ 0 w 174"/>
                  <a:gd name="T47" fmla="*/ 23 h 615"/>
                  <a:gd name="T48" fmla="*/ 0 w 174"/>
                  <a:gd name="T49" fmla="*/ 25 h 615"/>
                  <a:gd name="T50" fmla="*/ 0 w 174"/>
                  <a:gd name="T51" fmla="*/ 25 h 615"/>
                  <a:gd name="T52" fmla="*/ 1 w 174"/>
                  <a:gd name="T53" fmla="*/ 25 h 615"/>
                  <a:gd name="T54" fmla="*/ 1 w 174"/>
                  <a:gd name="T55" fmla="*/ 24 h 615"/>
                  <a:gd name="T56" fmla="*/ 1 w 174"/>
                  <a:gd name="T57" fmla="*/ 24 h 615"/>
                  <a:gd name="T58" fmla="*/ 1 w 174"/>
                  <a:gd name="T59" fmla="*/ 21 h 615"/>
                  <a:gd name="T60" fmla="*/ 1 w 174"/>
                  <a:gd name="T61" fmla="*/ 18 h 615"/>
                  <a:gd name="T62" fmla="*/ 1 w 174"/>
                  <a:gd name="T63" fmla="*/ 14 h 615"/>
                  <a:gd name="T64" fmla="*/ 2 w 174"/>
                  <a:gd name="T65" fmla="*/ 11 h 615"/>
                  <a:gd name="T66" fmla="*/ 2 w 174"/>
                  <a:gd name="T67" fmla="*/ 10 h 615"/>
                  <a:gd name="T68" fmla="*/ 2 w 174"/>
                  <a:gd name="T69" fmla="*/ 10 h 615"/>
                  <a:gd name="T70" fmla="*/ 2 w 174"/>
                  <a:gd name="T71" fmla="*/ 9 h 615"/>
                  <a:gd name="T72" fmla="*/ 3 w 174"/>
                  <a:gd name="T73" fmla="*/ 8 h 615"/>
                  <a:gd name="T74" fmla="*/ 3 w 174"/>
                  <a:gd name="T75" fmla="*/ 7 h 615"/>
                  <a:gd name="T76" fmla="*/ 3 w 174"/>
                  <a:gd name="T77" fmla="*/ 7 h 615"/>
                  <a:gd name="T78" fmla="*/ 3 w 174"/>
                  <a:gd name="T79" fmla="*/ 6 h 615"/>
                  <a:gd name="T80" fmla="*/ 4 w 174"/>
                  <a:gd name="T81" fmla="*/ 5 h 615"/>
                  <a:gd name="T82" fmla="*/ 4 w 174"/>
                  <a:gd name="T83" fmla="*/ 5 h 615"/>
                  <a:gd name="T84" fmla="*/ 4 w 174"/>
                  <a:gd name="T85" fmla="*/ 4 h 615"/>
                  <a:gd name="T86" fmla="*/ 5 w 174"/>
                  <a:gd name="T87" fmla="*/ 3 h 615"/>
                  <a:gd name="T88" fmla="*/ 5 w 174"/>
                  <a:gd name="T89" fmla="*/ 3 h 615"/>
                  <a:gd name="T90" fmla="*/ 6 w 174"/>
                  <a:gd name="T91" fmla="*/ 2 h 615"/>
                  <a:gd name="T92" fmla="*/ 6 w 174"/>
                  <a:gd name="T93" fmla="*/ 1 h 615"/>
                  <a:gd name="T94" fmla="*/ 6 w 174"/>
                  <a:gd name="T95" fmla="*/ 1 h 615"/>
                  <a:gd name="T96" fmla="*/ 7 w 174"/>
                  <a:gd name="T97" fmla="*/ 0 h 615"/>
                  <a:gd name="T98" fmla="*/ 7 w 174"/>
                  <a:gd name="T99" fmla="*/ 0 h 615"/>
                  <a:gd name="T100" fmla="*/ 7 w 174"/>
                  <a:gd name="T101" fmla="*/ 0 h 615"/>
                  <a:gd name="T102" fmla="*/ 7 w 174"/>
                  <a:gd name="T103" fmla="*/ 0 h 615"/>
                  <a:gd name="T104" fmla="*/ 7 w 174"/>
                  <a:gd name="T105" fmla="*/ 0 h 615"/>
                  <a:gd name="T106" fmla="*/ 7 w 174"/>
                  <a:gd name="T107" fmla="*/ 0 h 6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4"/>
                  <a:gd name="T163" fmla="*/ 0 h 615"/>
                  <a:gd name="T164" fmla="*/ 174 w 174"/>
                  <a:gd name="T165" fmla="*/ 615 h 6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4" h="615">
                    <a:moveTo>
                      <a:pt x="174" y="0"/>
                    </a:moveTo>
                    <a:lnTo>
                      <a:pt x="162" y="16"/>
                    </a:lnTo>
                    <a:lnTo>
                      <a:pt x="151" y="34"/>
                    </a:lnTo>
                    <a:lnTo>
                      <a:pt x="139" y="50"/>
                    </a:lnTo>
                    <a:lnTo>
                      <a:pt x="128" y="68"/>
                    </a:lnTo>
                    <a:lnTo>
                      <a:pt x="117" y="85"/>
                    </a:lnTo>
                    <a:lnTo>
                      <a:pt x="106" y="103"/>
                    </a:lnTo>
                    <a:lnTo>
                      <a:pt x="96" y="121"/>
                    </a:lnTo>
                    <a:lnTo>
                      <a:pt x="85" y="138"/>
                    </a:lnTo>
                    <a:lnTo>
                      <a:pt x="76" y="154"/>
                    </a:lnTo>
                    <a:lnTo>
                      <a:pt x="68" y="173"/>
                    </a:lnTo>
                    <a:lnTo>
                      <a:pt x="62" y="190"/>
                    </a:lnTo>
                    <a:lnTo>
                      <a:pt x="55" y="209"/>
                    </a:lnTo>
                    <a:lnTo>
                      <a:pt x="48" y="227"/>
                    </a:lnTo>
                    <a:lnTo>
                      <a:pt x="43" y="246"/>
                    </a:lnTo>
                    <a:lnTo>
                      <a:pt x="38" y="265"/>
                    </a:lnTo>
                    <a:lnTo>
                      <a:pt x="32" y="283"/>
                    </a:lnTo>
                    <a:lnTo>
                      <a:pt x="21" y="324"/>
                    </a:lnTo>
                    <a:lnTo>
                      <a:pt x="14" y="365"/>
                    </a:lnTo>
                    <a:lnTo>
                      <a:pt x="8" y="407"/>
                    </a:lnTo>
                    <a:lnTo>
                      <a:pt x="4" y="449"/>
                    </a:lnTo>
                    <a:lnTo>
                      <a:pt x="0" y="490"/>
                    </a:lnTo>
                    <a:lnTo>
                      <a:pt x="0" y="531"/>
                    </a:lnTo>
                    <a:lnTo>
                      <a:pt x="3" y="572"/>
                    </a:lnTo>
                    <a:lnTo>
                      <a:pt x="8" y="613"/>
                    </a:lnTo>
                    <a:lnTo>
                      <a:pt x="10" y="615"/>
                    </a:lnTo>
                    <a:lnTo>
                      <a:pt x="13" y="613"/>
                    </a:lnTo>
                    <a:lnTo>
                      <a:pt x="16" y="611"/>
                    </a:lnTo>
                    <a:lnTo>
                      <a:pt x="17" y="608"/>
                    </a:lnTo>
                    <a:lnTo>
                      <a:pt x="21" y="525"/>
                    </a:lnTo>
                    <a:lnTo>
                      <a:pt x="25" y="444"/>
                    </a:lnTo>
                    <a:lnTo>
                      <a:pt x="32" y="362"/>
                    </a:lnTo>
                    <a:lnTo>
                      <a:pt x="46" y="280"/>
                    </a:lnTo>
                    <a:lnTo>
                      <a:pt x="52" y="261"/>
                    </a:lnTo>
                    <a:lnTo>
                      <a:pt x="57" y="242"/>
                    </a:lnTo>
                    <a:lnTo>
                      <a:pt x="62" y="223"/>
                    </a:lnTo>
                    <a:lnTo>
                      <a:pt x="68" y="204"/>
                    </a:lnTo>
                    <a:lnTo>
                      <a:pt x="74" y="185"/>
                    </a:lnTo>
                    <a:lnTo>
                      <a:pt x="81" y="168"/>
                    </a:lnTo>
                    <a:lnTo>
                      <a:pt x="88" y="149"/>
                    </a:lnTo>
                    <a:lnTo>
                      <a:pt x="98" y="132"/>
                    </a:lnTo>
                    <a:lnTo>
                      <a:pt x="107" y="116"/>
                    </a:lnTo>
                    <a:lnTo>
                      <a:pt x="116" y="98"/>
                    </a:lnTo>
                    <a:lnTo>
                      <a:pt x="126" y="82"/>
                    </a:lnTo>
                    <a:lnTo>
                      <a:pt x="136" y="65"/>
                    </a:lnTo>
                    <a:lnTo>
                      <a:pt x="146" y="50"/>
                    </a:lnTo>
                    <a:lnTo>
                      <a:pt x="156" y="34"/>
                    </a:lnTo>
                    <a:lnTo>
                      <a:pt x="165" y="16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0" name="Freeform 223"/>
              <p:cNvSpPr>
                <a:spLocks/>
              </p:cNvSpPr>
              <p:nvPr/>
            </p:nvSpPr>
            <p:spPr bwMode="auto">
              <a:xfrm>
                <a:off x="5478" y="1312"/>
                <a:ext cx="33" cy="33"/>
              </a:xfrm>
              <a:custGeom>
                <a:avLst/>
                <a:gdLst>
                  <a:gd name="T0" fmla="*/ 7 w 163"/>
                  <a:gd name="T1" fmla="*/ 0 h 167"/>
                  <a:gd name="T2" fmla="*/ 6 w 163"/>
                  <a:gd name="T3" fmla="*/ 0 h 167"/>
                  <a:gd name="T4" fmla="*/ 6 w 163"/>
                  <a:gd name="T5" fmla="*/ 0 h 167"/>
                  <a:gd name="T6" fmla="*/ 6 w 163"/>
                  <a:gd name="T7" fmla="*/ 0 h 167"/>
                  <a:gd name="T8" fmla="*/ 6 w 163"/>
                  <a:gd name="T9" fmla="*/ 0 h 167"/>
                  <a:gd name="T10" fmla="*/ 6 w 163"/>
                  <a:gd name="T11" fmla="*/ 1 h 167"/>
                  <a:gd name="T12" fmla="*/ 5 w 163"/>
                  <a:gd name="T13" fmla="*/ 1 h 167"/>
                  <a:gd name="T14" fmla="*/ 5 w 163"/>
                  <a:gd name="T15" fmla="*/ 1 h 167"/>
                  <a:gd name="T16" fmla="*/ 5 w 163"/>
                  <a:gd name="T17" fmla="*/ 1 h 167"/>
                  <a:gd name="T18" fmla="*/ 5 w 163"/>
                  <a:gd name="T19" fmla="*/ 1 h 167"/>
                  <a:gd name="T20" fmla="*/ 4 w 163"/>
                  <a:gd name="T21" fmla="*/ 1 h 167"/>
                  <a:gd name="T22" fmla="*/ 4 w 163"/>
                  <a:gd name="T23" fmla="*/ 1 h 167"/>
                  <a:gd name="T24" fmla="*/ 4 w 163"/>
                  <a:gd name="T25" fmla="*/ 2 h 167"/>
                  <a:gd name="T26" fmla="*/ 4 w 163"/>
                  <a:gd name="T27" fmla="*/ 2 h 167"/>
                  <a:gd name="T28" fmla="*/ 4 w 163"/>
                  <a:gd name="T29" fmla="*/ 2 h 167"/>
                  <a:gd name="T30" fmla="*/ 3 w 163"/>
                  <a:gd name="T31" fmla="*/ 2 h 167"/>
                  <a:gd name="T32" fmla="*/ 3 w 163"/>
                  <a:gd name="T33" fmla="*/ 2 h 167"/>
                  <a:gd name="T34" fmla="*/ 3 w 163"/>
                  <a:gd name="T35" fmla="*/ 3 h 167"/>
                  <a:gd name="T36" fmla="*/ 3 w 163"/>
                  <a:gd name="T37" fmla="*/ 3 h 167"/>
                  <a:gd name="T38" fmla="*/ 3 w 163"/>
                  <a:gd name="T39" fmla="*/ 3 h 167"/>
                  <a:gd name="T40" fmla="*/ 2 w 163"/>
                  <a:gd name="T41" fmla="*/ 3 h 167"/>
                  <a:gd name="T42" fmla="*/ 2 w 163"/>
                  <a:gd name="T43" fmla="*/ 4 h 167"/>
                  <a:gd name="T44" fmla="*/ 2 w 163"/>
                  <a:gd name="T45" fmla="*/ 4 h 167"/>
                  <a:gd name="T46" fmla="*/ 2 w 163"/>
                  <a:gd name="T47" fmla="*/ 4 h 167"/>
                  <a:gd name="T48" fmla="*/ 1 w 163"/>
                  <a:gd name="T49" fmla="*/ 5 h 167"/>
                  <a:gd name="T50" fmla="*/ 1 w 163"/>
                  <a:gd name="T51" fmla="*/ 5 h 167"/>
                  <a:gd name="T52" fmla="*/ 1 w 163"/>
                  <a:gd name="T53" fmla="*/ 5 h 167"/>
                  <a:gd name="T54" fmla="*/ 1 w 163"/>
                  <a:gd name="T55" fmla="*/ 5 h 167"/>
                  <a:gd name="T56" fmla="*/ 1 w 163"/>
                  <a:gd name="T57" fmla="*/ 5 h 167"/>
                  <a:gd name="T58" fmla="*/ 1 w 163"/>
                  <a:gd name="T59" fmla="*/ 6 h 167"/>
                  <a:gd name="T60" fmla="*/ 0 w 163"/>
                  <a:gd name="T61" fmla="*/ 6 h 167"/>
                  <a:gd name="T62" fmla="*/ 0 w 163"/>
                  <a:gd name="T63" fmla="*/ 6 h 167"/>
                  <a:gd name="T64" fmla="*/ 0 w 163"/>
                  <a:gd name="T65" fmla="*/ 6 h 167"/>
                  <a:gd name="T66" fmla="*/ 0 w 163"/>
                  <a:gd name="T67" fmla="*/ 7 h 167"/>
                  <a:gd name="T68" fmla="*/ 0 w 163"/>
                  <a:gd name="T69" fmla="*/ 7 h 167"/>
                  <a:gd name="T70" fmla="*/ 0 w 163"/>
                  <a:gd name="T71" fmla="*/ 7 h 167"/>
                  <a:gd name="T72" fmla="*/ 0 w 163"/>
                  <a:gd name="T73" fmla="*/ 7 h 167"/>
                  <a:gd name="T74" fmla="*/ 0 w 163"/>
                  <a:gd name="T75" fmla="*/ 6 h 167"/>
                  <a:gd name="T76" fmla="*/ 1 w 163"/>
                  <a:gd name="T77" fmla="*/ 6 h 167"/>
                  <a:gd name="T78" fmla="*/ 1 w 163"/>
                  <a:gd name="T79" fmla="*/ 6 h 167"/>
                  <a:gd name="T80" fmla="*/ 1 w 163"/>
                  <a:gd name="T81" fmla="*/ 5 h 167"/>
                  <a:gd name="T82" fmla="*/ 1 w 163"/>
                  <a:gd name="T83" fmla="*/ 5 h 167"/>
                  <a:gd name="T84" fmla="*/ 1 w 163"/>
                  <a:gd name="T85" fmla="*/ 5 h 167"/>
                  <a:gd name="T86" fmla="*/ 2 w 163"/>
                  <a:gd name="T87" fmla="*/ 4 h 167"/>
                  <a:gd name="T88" fmla="*/ 2 w 163"/>
                  <a:gd name="T89" fmla="*/ 4 h 167"/>
                  <a:gd name="T90" fmla="*/ 2 w 163"/>
                  <a:gd name="T91" fmla="*/ 4 h 167"/>
                  <a:gd name="T92" fmla="*/ 2 w 163"/>
                  <a:gd name="T93" fmla="*/ 4 h 167"/>
                  <a:gd name="T94" fmla="*/ 3 w 163"/>
                  <a:gd name="T95" fmla="*/ 3 h 167"/>
                  <a:gd name="T96" fmla="*/ 3 w 163"/>
                  <a:gd name="T97" fmla="*/ 3 h 167"/>
                  <a:gd name="T98" fmla="*/ 3 w 163"/>
                  <a:gd name="T99" fmla="*/ 3 h 167"/>
                  <a:gd name="T100" fmla="*/ 4 w 163"/>
                  <a:gd name="T101" fmla="*/ 2 h 167"/>
                  <a:gd name="T102" fmla="*/ 4 w 163"/>
                  <a:gd name="T103" fmla="*/ 2 h 167"/>
                  <a:gd name="T104" fmla="*/ 5 w 163"/>
                  <a:gd name="T105" fmla="*/ 1 h 167"/>
                  <a:gd name="T106" fmla="*/ 5 w 163"/>
                  <a:gd name="T107" fmla="*/ 1 h 167"/>
                  <a:gd name="T108" fmla="*/ 6 w 163"/>
                  <a:gd name="T109" fmla="*/ 1 h 167"/>
                  <a:gd name="T110" fmla="*/ 6 w 163"/>
                  <a:gd name="T111" fmla="*/ 0 h 167"/>
                  <a:gd name="T112" fmla="*/ 7 w 163"/>
                  <a:gd name="T113" fmla="*/ 0 h 167"/>
                  <a:gd name="T114" fmla="*/ 7 w 163"/>
                  <a:gd name="T115" fmla="*/ 0 h 167"/>
                  <a:gd name="T116" fmla="*/ 7 w 163"/>
                  <a:gd name="T117" fmla="*/ 0 h 167"/>
                  <a:gd name="T118" fmla="*/ 7 w 163"/>
                  <a:gd name="T119" fmla="*/ 0 h 167"/>
                  <a:gd name="T120" fmla="*/ 7 w 163"/>
                  <a:gd name="T121" fmla="*/ 0 h 167"/>
                  <a:gd name="T122" fmla="*/ 7 w 163"/>
                  <a:gd name="T123" fmla="*/ 0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67"/>
                  <a:gd name="T188" fmla="*/ 163 w 163"/>
                  <a:gd name="T189" fmla="*/ 167 h 1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67">
                    <a:moveTo>
                      <a:pt x="163" y="0"/>
                    </a:moveTo>
                    <a:lnTo>
                      <a:pt x="158" y="2"/>
                    </a:lnTo>
                    <a:lnTo>
                      <a:pt x="152" y="4"/>
                    </a:lnTo>
                    <a:lnTo>
                      <a:pt x="147" y="7"/>
                    </a:lnTo>
                    <a:lnTo>
                      <a:pt x="142" y="10"/>
                    </a:lnTo>
                    <a:lnTo>
                      <a:pt x="137" y="14"/>
                    </a:lnTo>
                    <a:lnTo>
                      <a:pt x="133" y="17"/>
                    </a:lnTo>
                    <a:lnTo>
                      <a:pt x="127" y="20"/>
                    </a:lnTo>
                    <a:lnTo>
                      <a:pt x="122" y="24"/>
                    </a:lnTo>
                    <a:lnTo>
                      <a:pt x="117" y="28"/>
                    </a:lnTo>
                    <a:lnTo>
                      <a:pt x="111" y="32"/>
                    </a:lnTo>
                    <a:lnTo>
                      <a:pt x="106" y="36"/>
                    </a:lnTo>
                    <a:lnTo>
                      <a:pt x="100" y="41"/>
                    </a:lnTo>
                    <a:lnTo>
                      <a:pt x="94" y="46"/>
                    </a:lnTo>
                    <a:lnTo>
                      <a:pt x="89" y="50"/>
                    </a:lnTo>
                    <a:lnTo>
                      <a:pt x="84" y="55"/>
                    </a:lnTo>
                    <a:lnTo>
                      <a:pt x="79" y="61"/>
                    </a:lnTo>
                    <a:lnTo>
                      <a:pt x="73" y="68"/>
                    </a:lnTo>
                    <a:lnTo>
                      <a:pt x="68" y="74"/>
                    </a:lnTo>
                    <a:lnTo>
                      <a:pt x="62" y="81"/>
                    </a:lnTo>
                    <a:lnTo>
                      <a:pt x="56" y="87"/>
                    </a:lnTo>
                    <a:lnTo>
                      <a:pt x="50" y="94"/>
                    </a:lnTo>
                    <a:lnTo>
                      <a:pt x="44" y="100"/>
                    </a:lnTo>
                    <a:lnTo>
                      <a:pt x="39" y="108"/>
                    </a:lnTo>
                    <a:lnTo>
                      <a:pt x="32" y="114"/>
                    </a:lnTo>
                    <a:lnTo>
                      <a:pt x="27" y="120"/>
                    </a:lnTo>
                    <a:lnTo>
                      <a:pt x="23" y="126"/>
                    </a:lnTo>
                    <a:lnTo>
                      <a:pt x="20" y="132"/>
                    </a:lnTo>
                    <a:lnTo>
                      <a:pt x="16" y="138"/>
                    </a:lnTo>
                    <a:lnTo>
                      <a:pt x="13" y="144"/>
                    </a:lnTo>
                    <a:lnTo>
                      <a:pt x="9" y="151"/>
                    </a:lnTo>
                    <a:lnTo>
                      <a:pt x="5" y="157"/>
                    </a:lnTo>
                    <a:lnTo>
                      <a:pt x="1" y="163"/>
                    </a:lnTo>
                    <a:lnTo>
                      <a:pt x="0" y="165"/>
                    </a:lnTo>
                    <a:lnTo>
                      <a:pt x="1" y="167"/>
                    </a:lnTo>
                    <a:lnTo>
                      <a:pt x="2" y="167"/>
                    </a:lnTo>
                    <a:lnTo>
                      <a:pt x="4" y="166"/>
                    </a:lnTo>
                    <a:lnTo>
                      <a:pt x="11" y="159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27" y="133"/>
                    </a:lnTo>
                    <a:lnTo>
                      <a:pt x="31" y="126"/>
                    </a:lnTo>
                    <a:lnTo>
                      <a:pt x="37" y="119"/>
                    </a:lnTo>
                    <a:lnTo>
                      <a:pt x="42" y="112"/>
                    </a:lnTo>
                    <a:lnTo>
                      <a:pt x="48" y="105"/>
                    </a:lnTo>
                    <a:lnTo>
                      <a:pt x="53" y="97"/>
                    </a:lnTo>
                    <a:lnTo>
                      <a:pt x="59" y="91"/>
                    </a:lnTo>
                    <a:lnTo>
                      <a:pt x="65" y="84"/>
                    </a:lnTo>
                    <a:lnTo>
                      <a:pt x="70" y="78"/>
                    </a:lnTo>
                    <a:lnTo>
                      <a:pt x="79" y="67"/>
                    </a:lnTo>
                    <a:lnTo>
                      <a:pt x="90" y="55"/>
                    </a:lnTo>
                    <a:lnTo>
                      <a:pt x="101" y="44"/>
                    </a:lnTo>
                    <a:lnTo>
                      <a:pt x="112" y="33"/>
                    </a:lnTo>
                    <a:lnTo>
                      <a:pt x="124" y="24"/>
                    </a:lnTo>
                    <a:lnTo>
                      <a:pt x="137" y="15"/>
                    </a:lnTo>
                    <a:lnTo>
                      <a:pt x="150" y="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1" name="Freeform 224"/>
              <p:cNvSpPr>
                <a:spLocks/>
              </p:cNvSpPr>
              <p:nvPr/>
            </p:nvSpPr>
            <p:spPr bwMode="auto">
              <a:xfrm>
                <a:off x="5477" y="1345"/>
                <a:ext cx="9" cy="17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0 w 44"/>
                  <a:gd name="T5" fmla="*/ 1 h 82"/>
                  <a:gd name="T6" fmla="*/ 1 w 44"/>
                  <a:gd name="T7" fmla="*/ 1 h 82"/>
                  <a:gd name="T8" fmla="*/ 1 w 44"/>
                  <a:gd name="T9" fmla="*/ 2 h 82"/>
                  <a:gd name="T10" fmla="*/ 1 w 44"/>
                  <a:gd name="T11" fmla="*/ 2 h 82"/>
                  <a:gd name="T12" fmla="*/ 1 w 44"/>
                  <a:gd name="T13" fmla="*/ 2 h 82"/>
                  <a:gd name="T14" fmla="*/ 1 w 44"/>
                  <a:gd name="T15" fmla="*/ 3 h 82"/>
                  <a:gd name="T16" fmla="*/ 2 w 44"/>
                  <a:gd name="T17" fmla="*/ 4 h 82"/>
                  <a:gd name="T18" fmla="*/ 2 w 44"/>
                  <a:gd name="T19" fmla="*/ 4 h 82"/>
                  <a:gd name="T20" fmla="*/ 2 w 44"/>
                  <a:gd name="T21" fmla="*/ 4 h 82"/>
                  <a:gd name="T22" fmla="*/ 2 w 44"/>
                  <a:gd name="T23" fmla="*/ 3 h 82"/>
                  <a:gd name="T24" fmla="*/ 2 w 44"/>
                  <a:gd name="T25" fmla="*/ 3 h 82"/>
                  <a:gd name="T26" fmla="*/ 2 w 44"/>
                  <a:gd name="T27" fmla="*/ 3 h 82"/>
                  <a:gd name="T28" fmla="*/ 1 w 44"/>
                  <a:gd name="T29" fmla="*/ 2 h 82"/>
                  <a:gd name="T30" fmla="*/ 1 w 44"/>
                  <a:gd name="T31" fmla="*/ 2 h 82"/>
                  <a:gd name="T32" fmla="*/ 1 w 44"/>
                  <a:gd name="T33" fmla="*/ 1 h 82"/>
                  <a:gd name="T34" fmla="*/ 1 w 44"/>
                  <a:gd name="T35" fmla="*/ 1 h 82"/>
                  <a:gd name="T36" fmla="*/ 1 w 44"/>
                  <a:gd name="T37" fmla="*/ 1 h 82"/>
                  <a:gd name="T38" fmla="*/ 0 w 44"/>
                  <a:gd name="T39" fmla="*/ 0 h 82"/>
                  <a:gd name="T40" fmla="*/ 0 w 44"/>
                  <a:gd name="T41" fmla="*/ 0 h 82"/>
                  <a:gd name="T42" fmla="*/ 0 w 44"/>
                  <a:gd name="T43" fmla="*/ 0 h 82"/>
                  <a:gd name="T44" fmla="*/ 0 w 44"/>
                  <a:gd name="T45" fmla="*/ 0 h 82"/>
                  <a:gd name="T46" fmla="*/ 0 w 44"/>
                  <a:gd name="T47" fmla="*/ 0 h 82"/>
                  <a:gd name="T48" fmla="*/ 0 w 44"/>
                  <a:gd name="T49" fmla="*/ 0 h 82"/>
                  <a:gd name="T50" fmla="*/ 0 w 44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82"/>
                  <a:gd name="T80" fmla="*/ 44 w 44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82">
                    <a:moveTo>
                      <a:pt x="0" y="1"/>
                    </a:moveTo>
                    <a:lnTo>
                      <a:pt x="6" y="10"/>
                    </a:lnTo>
                    <a:lnTo>
                      <a:pt x="11" y="19"/>
                    </a:lnTo>
                    <a:lnTo>
                      <a:pt x="16" y="30"/>
                    </a:lnTo>
                    <a:lnTo>
                      <a:pt x="21" y="40"/>
                    </a:lnTo>
                    <a:lnTo>
                      <a:pt x="25" y="50"/>
                    </a:lnTo>
                    <a:lnTo>
                      <a:pt x="29" y="60"/>
                    </a:lnTo>
                    <a:lnTo>
                      <a:pt x="33" y="70"/>
                    </a:lnTo>
                    <a:lnTo>
                      <a:pt x="38" y="81"/>
                    </a:lnTo>
                    <a:lnTo>
                      <a:pt x="40" y="82"/>
                    </a:lnTo>
                    <a:lnTo>
                      <a:pt x="41" y="80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0" y="65"/>
                    </a:lnTo>
                    <a:lnTo>
                      <a:pt x="36" y="54"/>
                    </a:lnTo>
                    <a:lnTo>
                      <a:pt x="32" y="44"/>
                    </a:lnTo>
                    <a:lnTo>
                      <a:pt x="27" y="35"/>
                    </a:lnTo>
                    <a:lnTo>
                      <a:pt x="22" y="24"/>
                    </a:lnTo>
                    <a:lnTo>
                      <a:pt x="16" y="16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2" name="Freeform 225"/>
              <p:cNvSpPr>
                <a:spLocks/>
              </p:cNvSpPr>
              <p:nvPr/>
            </p:nvSpPr>
            <p:spPr bwMode="auto">
              <a:xfrm>
                <a:off x="5464" y="1362"/>
                <a:ext cx="23" cy="11"/>
              </a:xfrm>
              <a:custGeom>
                <a:avLst/>
                <a:gdLst>
                  <a:gd name="T0" fmla="*/ 0 w 114"/>
                  <a:gd name="T1" fmla="*/ 2 h 56"/>
                  <a:gd name="T2" fmla="*/ 1 w 114"/>
                  <a:gd name="T3" fmla="*/ 2 h 56"/>
                  <a:gd name="T4" fmla="*/ 1 w 114"/>
                  <a:gd name="T5" fmla="*/ 2 h 56"/>
                  <a:gd name="T6" fmla="*/ 2 w 114"/>
                  <a:gd name="T7" fmla="*/ 1 h 56"/>
                  <a:gd name="T8" fmla="*/ 2 w 114"/>
                  <a:gd name="T9" fmla="*/ 1 h 56"/>
                  <a:gd name="T10" fmla="*/ 3 w 114"/>
                  <a:gd name="T11" fmla="*/ 1 h 56"/>
                  <a:gd name="T12" fmla="*/ 3 w 114"/>
                  <a:gd name="T13" fmla="*/ 1 h 56"/>
                  <a:gd name="T14" fmla="*/ 4 w 114"/>
                  <a:gd name="T15" fmla="*/ 0 h 56"/>
                  <a:gd name="T16" fmla="*/ 4 w 114"/>
                  <a:gd name="T17" fmla="*/ 0 h 56"/>
                  <a:gd name="T18" fmla="*/ 5 w 114"/>
                  <a:gd name="T19" fmla="*/ 0 h 56"/>
                  <a:gd name="T20" fmla="*/ 5 w 114"/>
                  <a:gd name="T21" fmla="*/ 0 h 56"/>
                  <a:gd name="T22" fmla="*/ 5 w 114"/>
                  <a:gd name="T23" fmla="*/ 0 h 56"/>
                  <a:gd name="T24" fmla="*/ 4 w 114"/>
                  <a:gd name="T25" fmla="*/ 0 h 56"/>
                  <a:gd name="T26" fmla="*/ 4 w 114"/>
                  <a:gd name="T27" fmla="*/ 0 h 56"/>
                  <a:gd name="T28" fmla="*/ 3 w 114"/>
                  <a:gd name="T29" fmla="*/ 0 h 56"/>
                  <a:gd name="T30" fmla="*/ 3 w 114"/>
                  <a:gd name="T31" fmla="*/ 0 h 56"/>
                  <a:gd name="T32" fmla="*/ 2 w 114"/>
                  <a:gd name="T33" fmla="*/ 1 h 56"/>
                  <a:gd name="T34" fmla="*/ 2 w 114"/>
                  <a:gd name="T35" fmla="*/ 1 h 56"/>
                  <a:gd name="T36" fmla="*/ 1 w 114"/>
                  <a:gd name="T37" fmla="*/ 1 h 56"/>
                  <a:gd name="T38" fmla="*/ 0 w 114"/>
                  <a:gd name="T39" fmla="*/ 2 h 56"/>
                  <a:gd name="T40" fmla="*/ 0 w 114"/>
                  <a:gd name="T41" fmla="*/ 2 h 56"/>
                  <a:gd name="T42" fmla="*/ 0 w 114"/>
                  <a:gd name="T43" fmla="*/ 2 h 56"/>
                  <a:gd name="T44" fmla="*/ 0 w 114"/>
                  <a:gd name="T45" fmla="*/ 2 h 56"/>
                  <a:gd name="T46" fmla="*/ 0 w 114"/>
                  <a:gd name="T47" fmla="*/ 2 h 56"/>
                  <a:gd name="T48" fmla="*/ 0 w 114"/>
                  <a:gd name="T49" fmla="*/ 2 h 56"/>
                  <a:gd name="T50" fmla="*/ 0 w 114"/>
                  <a:gd name="T51" fmla="*/ 2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56"/>
                  <a:gd name="T80" fmla="*/ 114 w 114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56">
                    <a:moveTo>
                      <a:pt x="0" y="56"/>
                    </a:moveTo>
                    <a:lnTo>
                      <a:pt x="14" y="49"/>
                    </a:lnTo>
                    <a:lnTo>
                      <a:pt x="27" y="42"/>
                    </a:lnTo>
                    <a:lnTo>
                      <a:pt x="40" y="34"/>
                    </a:lnTo>
                    <a:lnTo>
                      <a:pt x="53" y="28"/>
                    </a:lnTo>
                    <a:lnTo>
                      <a:pt x="67" y="22"/>
                    </a:lnTo>
                    <a:lnTo>
                      <a:pt x="80" y="17"/>
                    </a:lnTo>
                    <a:lnTo>
                      <a:pt x="94" y="12"/>
                    </a:lnTo>
                    <a:lnTo>
                      <a:pt x="109" y="8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95" y="1"/>
                    </a:lnTo>
                    <a:lnTo>
                      <a:pt x="80" y="5"/>
                    </a:lnTo>
                    <a:lnTo>
                      <a:pt x="66" y="11"/>
                    </a:lnTo>
                    <a:lnTo>
                      <a:pt x="52" y="18"/>
                    </a:lnTo>
                    <a:lnTo>
                      <a:pt x="38" y="27"/>
                    </a:lnTo>
                    <a:lnTo>
                      <a:pt x="26" y="37"/>
                    </a:lnTo>
                    <a:lnTo>
                      <a:pt x="12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3" name="Freeform 226"/>
              <p:cNvSpPr>
                <a:spLocks/>
              </p:cNvSpPr>
              <p:nvPr/>
            </p:nvSpPr>
            <p:spPr bwMode="auto">
              <a:xfrm>
                <a:off x="5464" y="1372"/>
                <a:ext cx="11" cy="56"/>
              </a:xfrm>
              <a:custGeom>
                <a:avLst/>
                <a:gdLst>
                  <a:gd name="T0" fmla="*/ 0 w 52"/>
                  <a:gd name="T1" fmla="*/ 0 h 283"/>
                  <a:gd name="T2" fmla="*/ 0 w 52"/>
                  <a:gd name="T3" fmla="*/ 1 h 283"/>
                  <a:gd name="T4" fmla="*/ 0 w 52"/>
                  <a:gd name="T5" fmla="*/ 3 h 283"/>
                  <a:gd name="T6" fmla="*/ 0 w 52"/>
                  <a:gd name="T7" fmla="*/ 4 h 283"/>
                  <a:gd name="T8" fmla="*/ 0 w 52"/>
                  <a:gd name="T9" fmla="*/ 6 h 283"/>
                  <a:gd name="T10" fmla="*/ 0 w 52"/>
                  <a:gd name="T11" fmla="*/ 7 h 283"/>
                  <a:gd name="T12" fmla="*/ 1 w 52"/>
                  <a:gd name="T13" fmla="*/ 7 h 283"/>
                  <a:gd name="T14" fmla="*/ 1 w 52"/>
                  <a:gd name="T15" fmla="*/ 8 h 283"/>
                  <a:gd name="T16" fmla="*/ 1 w 52"/>
                  <a:gd name="T17" fmla="*/ 9 h 283"/>
                  <a:gd name="T18" fmla="*/ 1 w 52"/>
                  <a:gd name="T19" fmla="*/ 9 h 283"/>
                  <a:gd name="T20" fmla="*/ 1 w 52"/>
                  <a:gd name="T21" fmla="*/ 10 h 283"/>
                  <a:gd name="T22" fmla="*/ 2 w 52"/>
                  <a:gd name="T23" fmla="*/ 10 h 283"/>
                  <a:gd name="T24" fmla="*/ 2 w 52"/>
                  <a:gd name="T25" fmla="*/ 11 h 283"/>
                  <a:gd name="T26" fmla="*/ 2 w 52"/>
                  <a:gd name="T27" fmla="*/ 11 h 283"/>
                  <a:gd name="T28" fmla="*/ 2 w 52"/>
                  <a:gd name="T29" fmla="*/ 11 h 283"/>
                  <a:gd name="T30" fmla="*/ 2 w 52"/>
                  <a:gd name="T31" fmla="*/ 11 h 283"/>
                  <a:gd name="T32" fmla="*/ 2 w 52"/>
                  <a:gd name="T33" fmla="*/ 11 h 283"/>
                  <a:gd name="T34" fmla="*/ 2 w 52"/>
                  <a:gd name="T35" fmla="*/ 10 h 283"/>
                  <a:gd name="T36" fmla="*/ 2 w 52"/>
                  <a:gd name="T37" fmla="*/ 10 h 283"/>
                  <a:gd name="T38" fmla="*/ 1 w 52"/>
                  <a:gd name="T39" fmla="*/ 9 h 283"/>
                  <a:gd name="T40" fmla="*/ 1 w 52"/>
                  <a:gd name="T41" fmla="*/ 9 h 283"/>
                  <a:gd name="T42" fmla="*/ 1 w 52"/>
                  <a:gd name="T43" fmla="*/ 8 h 283"/>
                  <a:gd name="T44" fmla="*/ 1 w 52"/>
                  <a:gd name="T45" fmla="*/ 8 h 283"/>
                  <a:gd name="T46" fmla="*/ 1 w 52"/>
                  <a:gd name="T47" fmla="*/ 7 h 283"/>
                  <a:gd name="T48" fmla="*/ 1 w 52"/>
                  <a:gd name="T49" fmla="*/ 6 h 283"/>
                  <a:gd name="T50" fmla="*/ 0 w 52"/>
                  <a:gd name="T51" fmla="*/ 5 h 283"/>
                  <a:gd name="T52" fmla="*/ 0 w 52"/>
                  <a:gd name="T53" fmla="*/ 3 h 283"/>
                  <a:gd name="T54" fmla="*/ 0 w 52"/>
                  <a:gd name="T55" fmla="*/ 2 h 283"/>
                  <a:gd name="T56" fmla="*/ 0 w 52"/>
                  <a:gd name="T57" fmla="*/ 0 h 283"/>
                  <a:gd name="T58" fmla="*/ 0 w 52"/>
                  <a:gd name="T59" fmla="*/ 0 h 283"/>
                  <a:gd name="T60" fmla="*/ 0 w 52"/>
                  <a:gd name="T61" fmla="*/ 0 h 283"/>
                  <a:gd name="T62" fmla="*/ 0 w 52"/>
                  <a:gd name="T63" fmla="*/ 0 h 283"/>
                  <a:gd name="T64" fmla="*/ 0 w 52"/>
                  <a:gd name="T65" fmla="*/ 0 h 283"/>
                  <a:gd name="T66" fmla="*/ 0 w 52"/>
                  <a:gd name="T67" fmla="*/ 0 h 2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283"/>
                  <a:gd name="T104" fmla="*/ 52 w 52"/>
                  <a:gd name="T105" fmla="*/ 283 h 2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283">
                    <a:moveTo>
                      <a:pt x="8" y="0"/>
                    </a:moveTo>
                    <a:lnTo>
                      <a:pt x="1" y="37"/>
                    </a:lnTo>
                    <a:lnTo>
                      <a:pt x="0" y="74"/>
                    </a:lnTo>
                    <a:lnTo>
                      <a:pt x="3" y="112"/>
                    </a:lnTo>
                    <a:lnTo>
                      <a:pt x="8" y="149"/>
                    </a:lnTo>
                    <a:lnTo>
                      <a:pt x="11" y="165"/>
                    </a:lnTo>
                    <a:lnTo>
                      <a:pt x="15" y="183"/>
                    </a:lnTo>
                    <a:lnTo>
                      <a:pt x="18" y="200"/>
                    </a:lnTo>
                    <a:lnTo>
                      <a:pt x="23" y="217"/>
                    </a:lnTo>
                    <a:lnTo>
                      <a:pt x="27" y="235"/>
                    </a:lnTo>
                    <a:lnTo>
                      <a:pt x="33" y="251"/>
                    </a:lnTo>
                    <a:lnTo>
                      <a:pt x="40" y="267"/>
                    </a:lnTo>
                    <a:lnTo>
                      <a:pt x="48" y="282"/>
                    </a:lnTo>
                    <a:lnTo>
                      <a:pt x="49" y="283"/>
                    </a:lnTo>
                    <a:lnTo>
                      <a:pt x="51" y="282"/>
                    </a:lnTo>
                    <a:lnTo>
                      <a:pt x="52" y="280"/>
                    </a:lnTo>
                    <a:lnTo>
                      <a:pt x="52" y="279"/>
                    </a:lnTo>
                    <a:lnTo>
                      <a:pt x="46" y="265"/>
                    </a:lnTo>
                    <a:lnTo>
                      <a:pt x="40" y="250"/>
                    </a:lnTo>
                    <a:lnTo>
                      <a:pt x="34" y="236"/>
                    </a:lnTo>
                    <a:lnTo>
                      <a:pt x="30" y="221"/>
                    </a:lnTo>
                    <a:lnTo>
                      <a:pt x="25" y="206"/>
                    </a:lnTo>
                    <a:lnTo>
                      <a:pt x="22" y="191"/>
                    </a:lnTo>
                    <a:lnTo>
                      <a:pt x="18" y="176"/>
                    </a:lnTo>
                    <a:lnTo>
                      <a:pt x="15" y="160"/>
                    </a:lnTo>
                    <a:lnTo>
                      <a:pt x="7" y="121"/>
                    </a:lnTo>
                    <a:lnTo>
                      <a:pt x="4" y="82"/>
                    </a:lnTo>
                    <a:lnTo>
                      <a:pt x="4" y="4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4" name="Freeform 227"/>
              <p:cNvSpPr>
                <a:spLocks/>
              </p:cNvSpPr>
              <p:nvPr/>
            </p:nvSpPr>
            <p:spPr bwMode="auto">
              <a:xfrm>
                <a:off x="5456" y="1313"/>
                <a:ext cx="50" cy="21"/>
              </a:xfrm>
              <a:custGeom>
                <a:avLst/>
                <a:gdLst>
                  <a:gd name="T0" fmla="*/ 10 w 248"/>
                  <a:gd name="T1" fmla="*/ 0 h 108"/>
                  <a:gd name="T2" fmla="*/ 9 w 248"/>
                  <a:gd name="T3" fmla="*/ 1 h 108"/>
                  <a:gd name="T4" fmla="*/ 9 w 248"/>
                  <a:gd name="T5" fmla="*/ 1 h 108"/>
                  <a:gd name="T6" fmla="*/ 9 w 248"/>
                  <a:gd name="T7" fmla="*/ 1 h 108"/>
                  <a:gd name="T8" fmla="*/ 8 w 248"/>
                  <a:gd name="T9" fmla="*/ 2 h 108"/>
                  <a:gd name="T10" fmla="*/ 7 w 248"/>
                  <a:gd name="T11" fmla="*/ 2 h 108"/>
                  <a:gd name="T12" fmla="*/ 6 w 248"/>
                  <a:gd name="T13" fmla="*/ 2 h 108"/>
                  <a:gd name="T14" fmla="*/ 6 w 248"/>
                  <a:gd name="T15" fmla="*/ 2 h 108"/>
                  <a:gd name="T16" fmla="*/ 5 w 248"/>
                  <a:gd name="T17" fmla="*/ 3 h 108"/>
                  <a:gd name="T18" fmla="*/ 4 w 248"/>
                  <a:gd name="T19" fmla="*/ 3 h 108"/>
                  <a:gd name="T20" fmla="*/ 4 w 248"/>
                  <a:gd name="T21" fmla="*/ 3 h 108"/>
                  <a:gd name="T22" fmla="*/ 3 w 248"/>
                  <a:gd name="T23" fmla="*/ 3 h 108"/>
                  <a:gd name="T24" fmla="*/ 3 w 248"/>
                  <a:gd name="T25" fmla="*/ 3 h 108"/>
                  <a:gd name="T26" fmla="*/ 2 w 248"/>
                  <a:gd name="T27" fmla="*/ 3 h 108"/>
                  <a:gd name="T28" fmla="*/ 1 w 248"/>
                  <a:gd name="T29" fmla="*/ 3 h 108"/>
                  <a:gd name="T30" fmla="*/ 1 w 248"/>
                  <a:gd name="T31" fmla="*/ 4 h 108"/>
                  <a:gd name="T32" fmla="*/ 0 w 248"/>
                  <a:gd name="T33" fmla="*/ 4 h 108"/>
                  <a:gd name="T34" fmla="*/ 0 w 248"/>
                  <a:gd name="T35" fmla="*/ 4 h 108"/>
                  <a:gd name="T36" fmla="*/ 0 w 248"/>
                  <a:gd name="T37" fmla="*/ 4 h 108"/>
                  <a:gd name="T38" fmla="*/ 1 w 248"/>
                  <a:gd name="T39" fmla="*/ 4 h 108"/>
                  <a:gd name="T40" fmla="*/ 1 w 248"/>
                  <a:gd name="T41" fmla="*/ 4 h 108"/>
                  <a:gd name="T42" fmla="*/ 2 w 248"/>
                  <a:gd name="T43" fmla="*/ 4 h 108"/>
                  <a:gd name="T44" fmla="*/ 2 w 248"/>
                  <a:gd name="T45" fmla="*/ 4 h 108"/>
                  <a:gd name="T46" fmla="*/ 3 w 248"/>
                  <a:gd name="T47" fmla="*/ 4 h 108"/>
                  <a:gd name="T48" fmla="*/ 4 w 248"/>
                  <a:gd name="T49" fmla="*/ 3 h 108"/>
                  <a:gd name="T50" fmla="*/ 5 w 248"/>
                  <a:gd name="T51" fmla="*/ 3 h 108"/>
                  <a:gd name="T52" fmla="*/ 6 w 248"/>
                  <a:gd name="T53" fmla="*/ 3 h 108"/>
                  <a:gd name="T54" fmla="*/ 6 w 248"/>
                  <a:gd name="T55" fmla="*/ 3 h 108"/>
                  <a:gd name="T56" fmla="*/ 7 w 248"/>
                  <a:gd name="T57" fmla="*/ 2 h 108"/>
                  <a:gd name="T58" fmla="*/ 8 w 248"/>
                  <a:gd name="T59" fmla="*/ 2 h 108"/>
                  <a:gd name="T60" fmla="*/ 8 w 248"/>
                  <a:gd name="T61" fmla="*/ 2 h 108"/>
                  <a:gd name="T62" fmla="*/ 9 w 248"/>
                  <a:gd name="T63" fmla="*/ 1 h 108"/>
                  <a:gd name="T64" fmla="*/ 9 w 248"/>
                  <a:gd name="T65" fmla="*/ 1 h 108"/>
                  <a:gd name="T66" fmla="*/ 10 w 248"/>
                  <a:gd name="T67" fmla="*/ 0 h 108"/>
                  <a:gd name="T68" fmla="*/ 10 w 248"/>
                  <a:gd name="T69" fmla="*/ 0 h 108"/>
                  <a:gd name="T70" fmla="*/ 10 w 248"/>
                  <a:gd name="T71" fmla="*/ 0 h 108"/>
                  <a:gd name="T72" fmla="*/ 10 w 248"/>
                  <a:gd name="T73" fmla="*/ 0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8"/>
                  <a:gd name="T112" fmla="*/ 0 h 108"/>
                  <a:gd name="T113" fmla="*/ 248 w 248"/>
                  <a:gd name="T114" fmla="*/ 108 h 1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8" h="108">
                    <a:moveTo>
                      <a:pt x="247" y="0"/>
                    </a:moveTo>
                    <a:lnTo>
                      <a:pt x="242" y="4"/>
                    </a:lnTo>
                    <a:lnTo>
                      <a:pt x="236" y="9"/>
                    </a:lnTo>
                    <a:lnTo>
                      <a:pt x="231" y="14"/>
                    </a:lnTo>
                    <a:lnTo>
                      <a:pt x="226" y="18"/>
                    </a:lnTo>
                    <a:lnTo>
                      <a:pt x="221" y="22"/>
                    </a:lnTo>
                    <a:lnTo>
                      <a:pt x="216" y="27"/>
                    </a:lnTo>
                    <a:lnTo>
                      <a:pt x="211" y="31"/>
                    </a:lnTo>
                    <a:lnTo>
                      <a:pt x="206" y="35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79" y="49"/>
                    </a:lnTo>
                    <a:lnTo>
                      <a:pt x="170" y="54"/>
                    </a:lnTo>
                    <a:lnTo>
                      <a:pt x="160" y="57"/>
                    </a:lnTo>
                    <a:lnTo>
                      <a:pt x="151" y="60"/>
                    </a:lnTo>
                    <a:lnTo>
                      <a:pt x="140" y="63"/>
                    </a:lnTo>
                    <a:lnTo>
                      <a:pt x="131" y="66"/>
                    </a:lnTo>
                    <a:lnTo>
                      <a:pt x="124" y="68"/>
                    </a:lnTo>
                    <a:lnTo>
                      <a:pt x="117" y="70"/>
                    </a:lnTo>
                    <a:lnTo>
                      <a:pt x="110" y="72"/>
                    </a:lnTo>
                    <a:lnTo>
                      <a:pt x="103" y="74"/>
                    </a:lnTo>
                    <a:lnTo>
                      <a:pt x="94" y="75"/>
                    </a:lnTo>
                    <a:lnTo>
                      <a:pt x="87" y="77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5" y="82"/>
                    </a:lnTo>
                    <a:lnTo>
                      <a:pt x="57" y="84"/>
                    </a:lnTo>
                    <a:lnTo>
                      <a:pt x="48" y="86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3" y="91"/>
                    </a:lnTo>
                    <a:lnTo>
                      <a:pt x="16" y="92"/>
                    </a:lnTo>
                    <a:lnTo>
                      <a:pt x="8" y="92"/>
                    </a:lnTo>
                    <a:lnTo>
                      <a:pt x="4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3"/>
                    </a:lnTo>
                    <a:lnTo>
                      <a:pt x="8" y="106"/>
                    </a:lnTo>
                    <a:lnTo>
                      <a:pt x="13" y="108"/>
                    </a:lnTo>
                    <a:lnTo>
                      <a:pt x="19" y="108"/>
                    </a:lnTo>
                    <a:lnTo>
                      <a:pt x="24" y="107"/>
                    </a:lnTo>
                    <a:lnTo>
                      <a:pt x="30" y="105"/>
                    </a:lnTo>
                    <a:lnTo>
                      <a:pt x="35" y="103"/>
                    </a:lnTo>
                    <a:lnTo>
                      <a:pt x="41" y="101"/>
                    </a:lnTo>
                    <a:lnTo>
                      <a:pt x="47" y="98"/>
                    </a:lnTo>
                    <a:lnTo>
                      <a:pt x="58" y="96"/>
                    </a:lnTo>
                    <a:lnTo>
                      <a:pt x="68" y="93"/>
                    </a:lnTo>
                    <a:lnTo>
                      <a:pt x="78" y="90"/>
                    </a:lnTo>
                    <a:lnTo>
                      <a:pt x="88" y="87"/>
                    </a:lnTo>
                    <a:lnTo>
                      <a:pt x="98" y="84"/>
                    </a:lnTo>
                    <a:lnTo>
                      <a:pt x="109" y="81"/>
                    </a:lnTo>
                    <a:lnTo>
                      <a:pt x="119" y="78"/>
                    </a:lnTo>
                    <a:lnTo>
                      <a:pt x="129" y="74"/>
                    </a:lnTo>
                    <a:lnTo>
                      <a:pt x="137" y="71"/>
                    </a:lnTo>
                    <a:lnTo>
                      <a:pt x="145" y="68"/>
                    </a:lnTo>
                    <a:lnTo>
                      <a:pt x="154" y="65"/>
                    </a:lnTo>
                    <a:lnTo>
                      <a:pt x="162" y="62"/>
                    </a:lnTo>
                    <a:lnTo>
                      <a:pt x="170" y="59"/>
                    </a:lnTo>
                    <a:lnTo>
                      <a:pt x="178" y="56"/>
                    </a:lnTo>
                    <a:lnTo>
                      <a:pt x="186" y="52"/>
                    </a:lnTo>
                    <a:lnTo>
                      <a:pt x="194" y="48"/>
                    </a:lnTo>
                    <a:lnTo>
                      <a:pt x="202" y="43"/>
                    </a:lnTo>
                    <a:lnTo>
                      <a:pt x="209" y="38"/>
                    </a:lnTo>
                    <a:lnTo>
                      <a:pt x="215" y="33"/>
                    </a:lnTo>
                    <a:lnTo>
                      <a:pt x="222" y="27"/>
                    </a:lnTo>
                    <a:lnTo>
                      <a:pt x="228" y="21"/>
                    </a:lnTo>
                    <a:lnTo>
                      <a:pt x="234" y="14"/>
                    </a:lnTo>
                    <a:lnTo>
                      <a:pt x="241" y="8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5" name="Freeform 228"/>
              <p:cNvSpPr>
                <a:spLocks/>
              </p:cNvSpPr>
              <p:nvPr/>
            </p:nvSpPr>
            <p:spPr bwMode="auto">
              <a:xfrm>
                <a:off x="5451" y="1347"/>
                <a:ext cx="9" cy="68"/>
              </a:xfrm>
              <a:custGeom>
                <a:avLst/>
                <a:gdLst>
                  <a:gd name="T0" fmla="*/ 1 w 46"/>
                  <a:gd name="T1" fmla="*/ 0 h 338"/>
                  <a:gd name="T2" fmla="*/ 0 w 46"/>
                  <a:gd name="T3" fmla="*/ 2 h 338"/>
                  <a:gd name="T4" fmla="*/ 0 w 46"/>
                  <a:gd name="T5" fmla="*/ 5 h 338"/>
                  <a:gd name="T6" fmla="*/ 0 w 46"/>
                  <a:gd name="T7" fmla="*/ 7 h 338"/>
                  <a:gd name="T8" fmla="*/ 0 w 46"/>
                  <a:gd name="T9" fmla="*/ 9 h 338"/>
                  <a:gd name="T10" fmla="*/ 0 w 46"/>
                  <a:gd name="T11" fmla="*/ 10 h 338"/>
                  <a:gd name="T12" fmla="*/ 1 w 46"/>
                  <a:gd name="T13" fmla="*/ 11 h 338"/>
                  <a:gd name="T14" fmla="*/ 1 w 46"/>
                  <a:gd name="T15" fmla="*/ 12 h 338"/>
                  <a:gd name="T16" fmla="*/ 1 w 46"/>
                  <a:gd name="T17" fmla="*/ 12 h 338"/>
                  <a:gd name="T18" fmla="*/ 1 w 46"/>
                  <a:gd name="T19" fmla="*/ 13 h 338"/>
                  <a:gd name="T20" fmla="*/ 1 w 46"/>
                  <a:gd name="T21" fmla="*/ 13 h 338"/>
                  <a:gd name="T22" fmla="*/ 1 w 46"/>
                  <a:gd name="T23" fmla="*/ 13 h 338"/>
                  <a:gd name="T24" fmla="*/ 2 w 46"/>
                  <a:gd name="T25" fmla="*/ 14 h 338"/>
                  <a:gd name="T26" fmla="*/ 2 w 46"/>
                  <a:gd name="T27" fmla="*/ 14 h 338"/>
                  <a:gd name="T28" fmla="*/ 2 w 46"/>
                  <a:gd name="T29" fmla="*/ 14 h 338"/>
                  <a:gd name="T30" fmla="*/ 2 w 46"/>
                  <a:gd name="T31" fmla="*/ 13 h 338"/>
                  <a:gd name="T32" fmla="*/ 2 w 46"/>
                  <a:gd name="T33" fmla="*/ 13 h 338"/>
                  <a:gd name="T34" fmla="*/ 2 w 46"/>
                  <a:gd name="T35" fmla="*/ 13 h 338"/>
                  <a:gd name="T36" fmla="*/ 1 w 46"/>
                  <a:gd name="T37" fmla="*/ 13 h 338"/>
                  <a:gd name="T38" fmla="*/ 1 w 46"/>
                  <a:gd name="T39" fmla="*/ 12 h 338"/>
                  <a:gd name="T40" fmla="*/ 1 w 46"/>
                  <a:gd name="T41" fmla="*/ 12 h 338"/>
                  <a:gd name="T42" fmla="*/ 1 w 46"/>
                  <a:gd name="T43" fmla="*/ 11 h 338"/>
                  <a:gd name="T44" fmla="*/ 1 w 46"/>
                  <a:gd name="T45" fmla="*/ 11 h 338"/>
                  <a:gd name="T46" fmla="*/ 1 w 46"/>
                  <a:gd name="T47" fmla="*/ 10 h 338"/>
                  <a:gd name="T48" fmla="*/ 1 w 46"/>
                  <a:gd name="T49" fmla="*/ 9 h 338"/>
                  <a:gd name="T50" fmla="*/ 0 w 46"/>
                  <a:gd name="T51" fmla="*/ 7 h 338"/>
                  <a:gd name="T52" fmla="*/ 0 w 46"/>
                  <a:gd name="T53" fmla="*/ 5 h 338"/>
                  <a:gd name="T54" fmla="*/ 0 w 46"/>
                  <a:gd name="T55" fmla="*/ 2 h 338"/>
                  <a:gd name="T56" fmla="*/ 1 w 46"/>
                  <a:gd name="T57" fmla="*/ 0 h 338"/>
                  <a:gd name="T58" fmla="*/ 1 w 46"/>
                  <a:gd name="T59" fmla="*/ 0 h 338"/>
                  <a:gd name="T60" fmla="*/ 1 w 46"/>
                  <a:gd name="T61" fmla="*/ 0 h 338"/>
                  <a:gd name="T62" fmla="*/ 1 w 46"/>
                  <a:gd name="T63" fmla="*/ 0 h 338"/>
                  <a:gd name="T64" fmla="*/ 1 w 46"/>
                  <a:gd name="T65" fmla="*/ 0 h 338"/>
                  <a:gd name="T66" fmla="*/ 1 w 46"/>
                  <a:gd name="T67" fmla="*/ 0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338"/>
                  <a:gd name="T104" fmla="*/ 46 w 46"/>
                  <a:gd name="T105" fmla="*/ 338 h 3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338">
                    <a:moveTo>
                      <a:pt x="15" y="0"/>
                    </a:moveTo>
                    <a:lnTo>
                      <a:pt x="4" y="57"/>
                    </a:lnTo>
                    <a:lnTo>
                      <a:pt x="0" y="116"/>
                    </a:lnTo>
                    <a:lnTo>
                      <a:pt x="1" y="174"/>
                    </a:lnTo>
                    <a:lnTo>
                      <a:pt x="7" y="232"/>
                    </a:lnTo>
                    <a:lnTo>
                      <a:pt x="10" y="252"/>
                    </a:lnTo>
                    <a:lnTo>
                      <a:pt x="14" y="271"/>
                    </a:lnTo>
                    <a:lnTo>
                      <a:pt x="19" y="290"/>
                    </a:lnTo>
                    <a:lnTo>
                      <a:pt x="24" y="310"/>
                    </a:lnTo>
                    <a:lnTo>
                      <a:pt x="26" y="318"/>
                    </a:lnTo>
                    <a:lnTo>
                      <a:pt x="29" y="325"/>
                    </a:lnTo>
                    <a:lnTo>
                      <a:pt x="35" y="332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3"/>
                    </a:lnTo>
                    <a:lnTo>
                      <a:pt x="45" y="331"/>
                    </a:lnTo>
                    <a:lnTo>
                      <a:pt x="41" y="323"/>
                    </a:lnTo>
                    <a:lnTo>
                      <a:pt x="38" y="314"/>
                    </a:lnTo>
                    <a:lnTo>
                      <a:pt x="36" y="305"/>
                    </a:lnTo>
                    <a:lnTo>
                      <a:pt x="33" y="297"/>
                    </a:lnTo>
                    <a:lnTo>
                      <a:pt x="27" y="279"/>
                    </a:lnTo>
                    <a:lnTo>
                      <a:pt x="22" y="262"/>
                    </a:lnTo>
                    <a:lnTo>
                      <a:pt x="18" y="244"/>
                    </a:lnTo>
                    <a:lnTo>
                      <a:pt x="14" y="227"/>
                    </a:lnTo>
                    <a:lnTo>
                      <a:pt x="5" y="171"/>
                    </a:lnTo>
                    <a:lnTo>
                      <a:pt x="3" y="114"/>
                    </a:lnTo>
                    <a:lnTo>
                      <a:pt x="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6" name="Freeform 229"/>
              <p:cNvSpPr>
                <a:spLocks/>
              </p:cNvSpPr>
              <p:nvPr/>
            </p:nvSpPr>
            <p:spPr bwMode="auto">
              <a:xfrm>
                <a:off x="5314" y="1367"/>
                <a:ext cx="18" cy="30"/>
              </a:xfrm>
              <a:custGeom>
                <a:avLst/>
                <a:gdLst>
                  <a:gd name="T0" fmla="*/ 3 w 91"/>
                  <a:gd name="T1" fmla="*/ 0 h 152"/>
                  <a:gd name="T2" fmla="*/ 3 w 91"/>
                  <a:gd name="T3" fmla="*/ 1 h 152"/>
                  <a:gd name="T4" fmla="*/ 3 w 91"/>
                  <a:gd name="T5" fmla="*/ 2 h 152"/>
                  <a:gd name="T6" fmla="*/ 3 w 91"/>
                  <a:gd name="T7" fmla="*/ 3 h 152"/>
                  <a:gd name="T8" fmla="*/ 3 w 91"/>
                  <a:gd name="T9" fmla="*/ 4 h 152"/>
                  <a:gd name="T10" fmla="*/ 3 w 91"/>
                  <a:gd name="T11" fmla="*/ 4 h 152"/>
                  <a:gd name="T12" fmla="*/ 2 w 91"/>
                  <a:gd name="T13" fmla="*/ 5 h 152"/>
                  <a:gd name="T14" fmla="*/ 2 w 91"/>
                  <a:gd name="T15" fmla="*/ 5 h 152"/>
                  <a:gd name="T16" fmla="*/ 2 w 91"/>
                  <a:gd name="T17" fmla="*/ 5 h 152"/>
                  <a:gd name="T18" fmla="*/ 1 w 91"/>
                  <a:gd name="T19" fmla="*/ 5 h 152"/>
                  <a:gd name="T20" fmla="*/ 1 w 91"/>
                  <a:gd name="T21" fmla="*/ 5 h 152"/>
                  <a:gd name="T22" fmla="*/ 1 w 91"/>
                  <a:gd name="T23" fmla="*/ 5 h 152"/>
                  <a:gd name="T24" fmla="*/ 0 w 91"/>
                  <a:gd name="T25" fmla="*/ 5 h 152"/>
                  <a:gd name="T26" fmla="*/ 0 w 91"/>
                  <a:gd name="T27" fmla="*/ 6 h 152"/>
                  <a:gd name="T28" fmla="*/ 0 w 91"/>
                  <a:gd name="T29" fmla="*/ 6 h 152"/>
                  <a:gd name="T30" fmla="*/ 0 w 91"/>
                  <a:gd name="T31" fmla="*/ 6 h 152"/>
                  <a:gd name="T32" fmla="*/ 0 w 91"/>
                  <a:gd name="T33" fmla="*/ 6 h 152"/>
                  <a:gd name="T34" fmla="*/ 1 w 91"/>
                  <a:gd name="T35" fmla="*/ 6 h 152"/>
                  <a:gd name="T36" fmla="*/ 1 w 91"/>
                  <a:gd name="T37" fmla="*/ 6 h 152"/>
                  <a:gd name="T38" fmla="*/ 2 w 91"/>
                  <a:gd name="T39" fmla="*/ 6 h 152"/>
                  <a:gd name="T40" fmla="*/ 2 w 91"/>
                  <a:gd name="T41" fmla="*/ 5 h 152"/>
                  <a:gd name="T42" fmla="*/ 2 w 91"/>
                  <a:gd name="T43" fmla="*/ 5 h 152"/>
                  <a:gd name="T44" fmla="*/ 3 w 91"/>
                  <a:gd name="T45" fmla="*/ 5 h 152"/>
                  <a:gd name="T46" fmla="*/ 3 w 91"/>
                  <a:gd name="T47" fmla="*/ 4 h 152"/>
                  <a:gd name="T48" fmla="*/ 3 w 91"/>
                  <a:gd name="T49" fmla="*/ 4 h 152"/>
                  <a:gd name="T50" fmla="*/ 4 w 91"/>
                  <a:gd name="T51" fmla="*/ 3 h 152"/>
                  <a:gd name="T52" fmla="*/ 4 w 91"/>
                  <a:gd name="T53" fmla="*/ 2 h 152"/>
                  <a:gd name="T54" fmla="*/ 4 w 91"/>
                  <a:gd name="T55" fmla="*/ 1 h 152"/>
                  <a:gd name="T56" fmla="*/ 3 w 91"/>
                  <a:gd name="T57" fmla="*/ 0 h 152"/>
                  <a:gd name="T58" fmla="*/ 3 w 91"/>
                  <a:gd name="T59" fmla="*/ 0 h 152"/>
                  <a:gd name="T60" fmla="*/ 3 w 91"/>
                  <a:gd name="T61" fmla="*/ 0 h 152"/>
                  <a:gd name="T62" fmla="*/ 3 w 91"/>
                  <a:gd name="T63" fmla="*/ 0 h 152"/>
                  <a:gd name="T64" fmla="*/ 3 w 91"/>
                  <a:gd name="T65" fmla="*/ 0 h 152"/>
                  <a:gd name="T66" fmla="*/ 3 w 91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152"/>
                  <a:gd name="T104" fmla="*/ 91 w 91"/>
                  <a:gd name="T105" fmla="*/ 152 h 1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152">
                    <a:moveTo>
                      <a:pt x="88" y="1"/>
                    </a:moveTo>
                    <a:lnTo>
                      <a:pt x="88" y="27"/>
                    </a:lnTo>
                    <a:lnTo>
                      <a:pt x="88" y="53"/>
                    </a:lnTo>
                    <a:lnTo>
                      <a:pt x="83" y="79"/>
                    </a:lnTo>
                    <a:lnTo>
                      <a:pt x="72" y="102"/>
                    </a:lnTo>
                    <a:lnTo>
                      <a:pt x="65" y="110"/>
                    </a:lnTo>
                    <a:lnTo>
                      <a:pt x="57" y="116"/>
                    </a:lnTo>
                    <a:lnTo>
                      <a:pt x="49" y="120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3" y="132"/>
                    </a:lnTo>
                    <a:lnTo>
                      <a:pt x="13" y="135"/>
                    </a:lnTo>
                    <a:lnTo>
                      <a:pt x="5" y="139"/>
                    </a:lnTo>
                    <a:lnTo>
                      <a:pt x="2" y="142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4" y="152"/>
                    </a:lnTo>
                    <a:lnTo>
                      <a:pt x="15" y="148"/>
                    </a:lnTo>
                    <a:lnTo>
                      <a:pt x="27" y="145"/>
                    </a:lnTo>
                    <a:lnTo>
                      <a:pt x="38" y="140"/>
                    </a:lnTo>
                    <a:lnTo>
                      <a:pt x="48" y="134"/>
                    </a:lnTo>
                    <a:lnTo>
                      <a:pt x="57" y="127"/>
                    </a:lnTo>
                    <a:lnTo>
                      <a:pt x="65" y="119"/>
                    </a:lnTo>
                    <a:lnTo>
                      <a:pt x="73" y="110"/>
                    </a:lnTo>
                    <a:lnTo>
                      <a:pt x="80" y="100"/>
                    </a:lnTo>
                    <a:lnTo>
                      <a:pt x="89" y="78"/>
                    </a:lnTo>
                    <a:lnTo>
                      <a:pt x="91" y="51"/>
                    </a:lnTo>
                    <a:lnTo>
                      <a:pt x="90" y="25"/>
                    </a:lnTo>
                    <a:lnTo>
                      <a:pt x="88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7" name="Freeform 230"/>
              <p:cNvSpPr>
                <a:spLocks/>
              </p:cNvSpPr>
              <p:nvPr/>
            </p:nvSpPr>
            <p:spPr bwMode="auto">
              <a:xfrm>
                <a:off x="5325" y="1379"/>
                <a:ext cx="17" cy="30"/>
              </a:xfrm>
              <a:custGeom>
                <a:avLst/>
                <a:gdLst>
                  <a:gd name="T0" fmla="*/ 3 w 85"/>
                  <a:gd name="T1" fmla="*/ 0 h 154"/>
                  <a:gd name="T2" fmla="*/ 3 w 85"/>
                  <a:gd name="T3" fmla="*/ 1 h 154"/>
                  <a:gd name="T4" fmla="*/ 3 w 85"/>
                  <a:gd name="T5" fmla="*/ 1 h 154"/>
                  <a:gd name="T6" fmla="*/ 3 w 85"/>
                  <a:gd name="T7" fmla="*/ 2 h 154"/>
                  <a:gd name="T8" fmla="*/ 3 w 85"/>
                  <a:gd name="T9" fmla="*/ 2 h 154"/>
                  <a:gd name="T10" fmla="*/ 3 w 85"/>
                  <a:gd name="T11" fmla="*/ 3 h 154"/>
                  <a:gd name="T12" fmla="*/ 3 w 85"/>
                  <a:gd name="T13" fmla="*/ 3 h 154"/>
                  <a:gd name="T14" fmla="*/ 2 w 85"/>
                  <a:gd name="T15" fmla="*/ 4 h 154"/>
                  <a:gd name="T16" fmla="*/ 2 w 85"/>
                  <a:gd name="T17" fmla="*/ 4 h 154"/>
                  <a:gd name="T18" fmla="*/ 2 w 85"/>
                  <a:gd name="T19" fmla="*/ 4 h 154"/>
                  <a:gd name="T20" fmla="*/ 2 w 85"/>
                  <a:gd name="T21" fmla="*/ 5 h 154"/>
                  <a:gd name="T22" fmla="*/ 1 w 85"/>
                  <a:gd name="T23" fmla="*/ 5 h 154"/>
                  <a:gd name="T24" fmla="*/ 1 w 85"/>
                  <a:gd name="T25" fmla="*/ 5 h 154"/>
                  <a:gd name="T26" fmla="*/ 1 w 85"/>
                  <a:gd name="T27" fmla="*/ 5 h 154"/>
                  <a:gd name="T28" fmla="*/ 1 w 85"/>
                  <a:gd name="T29" fmla="*/ 5 h 154"/>
                  <a:gd name="T30" fmla="*/ 0 w 85"/>
                  <a:gd name="T31" fmla="*/ 5 h 154"/>
                  <a:gd name="T32" fmla="*/ 0 w 85"/>
                  <a:gd name="T33" fmla="*/ 5 h 154"/>
                  <a:gd name="T34" fmla="*/ 0 w 85"/>
                  <a:gd name="T35" fmla="*/ 6 h 154"/>
                  <a:gd name="T36" fmla="*/ 0 w 85"/>
                  <a:gd name="T37" fmla="*/ 6 h 154"/>
                  <a:gd name="T38" fmla="*/ 0 w 85"/>
                  <a:gd name="T39" fmla="*/ 6 h 154"/>
                  <a:gd name="T40" fmla="*/ 0 w 85"/>
                  <a:gd name="T41" fmla="*/ 6 h 154"/>
                  <a:gd name="T42" fmla="*/ 0 w 85"/>
                  <a:gd name="T43" fmla="*/ 6 h 154"/>
                  <a:gd name="T44" fmla="*/ 1 w 85"/>
                  <a:gd name="T45" fmla="*/ 6 h 154"/>
                  <a:gd name="T46" fmla="*/ 1 w 85"/>
                  <a:gd name="T47" fmla="*/ 6 h 154"/>
                  <a:gd name="T48" fmla="*/ 1 w 85"/>
                  <a:gd name="T49" fmla="*/ 5 h 154"/>
                  <a:gd name="T50" fmla="*/ 1 w 85"/>
                  <a:gd name="T51" fmla="*/ 5 h 154"/>
                  <a:gd name="T52" fmla="*/ 2 w 85"/>
                  <a:gd name="T53" fmla="*/ 5 h 154"/>
                  <a:gd name="T54" fmla="*/ 2 w 85"/>
                  <a:gd name="T55" fmla="*/ 5 h 154"/>
                  <a:gd name="T56" fmla="*/ 2 w 85"/>
                  <a:gd name="T57" fmla="*/ 5 h 154"/>
                  <a:gd name="T58" fmla="*/ 2 w 85"/>
                  <a:gd name="T59" fmla="*/ 4 h 154"/>
                  <a:gd name="T60" fmla="*/ 2 w 85"/>
                  <a:gd name="T61" fmla="*/ 4 h 154"/>
                  <a:gd name="T62" fmla="*/ 3 w 85"/>
                  <a:gd name="T63" fmla="*/ 4 h 154"/>
                  <a:gd name="T64" fmla="*/ 3 w 85"/>
                  <a:gd name="T65" fmla="*/ 4 h 154"/>
                  <a:gd name="T66" fmla="*/ 3 w 85"/>
                  <a:gd name="T67" fmla="*/ 3 h 154"/>
                  <a:gd name="T68" fmla="*/ 3 w 85"/>
                  <a:gd name="T69" fmla="*/ 2 h 154"/>
                  <a:gd name="T70" fmla="*/ 3 w 85"/>
                  <a:gd name="T71" fmla="*/ 1 h 154"/>
                  <a:gd name="T72" fmla="*/ 3 w 85"/>
                  <a:gd name="T73" fmla="*/ 0 h 154"/>
                  <a:gd name="T74" fmla="*/ 3 w 85"/>
                  <a:gd name="T75" fmla="*/ 0 h 154"/>
                  <a:gd name="T76" fmla="*/ 3 w 85"/>
                  <a:gd name="T77" fmla="*/ 0 h 154"/>
                  <a:gd name="T78" fmla="*/ 3 w 85"/>
                  <a:gd name="T79" fmla="*/ 0 h 154"/>
                  <a:gd name="T80" fmla="*/ 3 w 85"/>
                  <a:gd name="T81" fmla="*/ 0 h 154"/>
                  <a:gd name="T82" fmla="*/ 3 w 85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5"/>
                  <a:gd name="T127" fmla="*/ 0 h 154"/>
                  <a:gd name="T128" fmla="*/ 85 w 85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5" h="154">
                    <a:moveTo>
                      <a:pt x="71" y="0"/>
                    </a:moveTo>
                    <a:lnTo>
                      <a:pt x="77" y="16"/>
                    </a:lnTo>
                    <a:lnTo>
                      <a:pt x="80" y="31"/>
                    </a:lnTo>
                    <a:lnTo>
                      <a:pt x="81" y="46"/>
                    </a:lnTo>
                    <a:lnTo>
                      <a:pt x="80" y="61"/>
                    </a:lnTo>
                    <a:lnTo>
                      <a:pt x="76" y="75"/>
                    </a:lnTo>
                    <a:lnTo>
                      <a:pt x="69" y="88"/>
                    </a:lnTo>
                    <a:lnTo>
                      <a:pt x="60" y="102"/>
                    </a:lnTo>
                    <a:lnTo>
                      <a:pt x="48" y="114"/>
                    </a:lnTo>
                    <a:lnTo>
                      <a:pt x="43" y="118"/>
                    </a:lnTo>
                    <a:lnTo>
                      <a:pt x="38" y="122"/>
                    </a:lnTo>
                    <a:lnTo>
                      <a:pt x="32" y="126"/>
                    </a:lnTo>
                    <a:lnTo>
                      <a:pt x="27" y="130"/>
                    </a:lnTo>
                    <a:lnTo>
                      <a:pt x="21" y="133"/>
                    </a:lnTo>
                    <a:lnTo>
                      <a:pt x="16" y="138"/>
                    </a:lnTo>
                    <a:lnTo>
                      <a:pt x="9" y="142"/>
                    </a:lnTo>
                    <a:lnTo>
                      <a:pt x="4" y="145"/>
                    </a:lnTo>
                    <a:lnTo>
                      <a:pt x="2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2" y="154"/>
                    </a:lnTo>
                    <a:lnTo>
                      <a:pt x="9" y="154"/>
                    </a:lnTo>
                    <a:lnTo>
                      <a:pt x="17" y="151"/>
                    </a:lnTo>
                    <a:lnTo>
                      <a:pt x="23" y="148"/>
                    </a:lnTo>
                    <a:lnTo>
                      <a:pt x="28" y="143"/>
                    </a:lnTo>
                    <a:lnTo>
                      <a:pt x="34" y="138"/>
                    </a:lnTo>
                    <a:lnTo>
                      <a:pt x="39" y="133"/>
                    </a:lnTo>
                    <a:lnTo>
                      <a:pt x="45" y="128"/>
                    </a:lnTo>
                    <a:lnTo>
                      <a:pt x="50" y="123"/>
                    </a:lnTo>
                    <a:lnTo>
                      <a:pt x="55" y="118"/>
                    </a:lnTo>
                    <a:lnTo>
                      <a:pt x="61" y="112"/>
                    </a:lnTo>
                    <a:lnTo>
                      <a:pt x="65" y="107"/>
                    </a:lnTo>
                    <a:lnTo>
                      <a:pt x="69" y="101"/>
                    </a:lnTo>
                    <a:lnTo>
                      <a:pt x="81" y="75"/>
                    </a:lnTo>
                    <a:lnTo>
                      <a:pt x="85" y="51"/>
                    </a:lnTo>
                    <a:lnTo>
                      <a:pt x="81" y="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8" name="Freeform 231"/>
              <p:cNvSpPr>
                <a:spLocks/>
              </p:cNvSpPr>
              <p:nvPr/>
            </p:nvSpPr>
            <p:spPr bwMode="auto">
              <a:xfrm>
                <a:off x="5313" y="1388"/>
                <a:ext cx="98" cy="75"/>
              </a:xfrm>
              <a:custGeom>
                <a:avLst/>
                <a:gdLst>
                  <a:gd name="T0" fmla="*/ 1 w 490"/>
                  <a:gd name="T1" fmla="*/ 1 h 378"/>
                  <a:gd name="T2" fmla="*/ 2 w 490"/>
                  <a:gd name="T3" fmla="*/ 3 h 378"/>
                  <a:gd name="T4" fmla="*/ 3 w 490"/>
                  <a:gd name="T5" fmla="*/ 4 h 378"/>
                  <a:gd name="T6" fmla="*/ 4 w 490"/>
                  <a:gd name="T7" fmla="*/ 6 h 378"/>
                  <a:gd name="T8" fmla="*/ 6 w 490"/>
                  <a:gd name="T9" fmla="*/ 8 h 378"/>
                  <a:gd name="T10" fmla="*/ 8 w 490"/>
                  <a:gd name="T11" fmla="*/ 9 h 378"/>
                  <a:gd name="T12" fmla="*/ 9 w 490"/>
                  <a:gd name="T13" fmla="*/ 10 h 378"/>
                  <a:gd name="T14" fmla="*/ 11 w 490"/>
                  <a:gd name="T15" fmla="*/ 12 h 378"/>
                  <a:gd name="T16" fmla="*/ 13 w 490"/>
                  <a:gd name="T17" fmla="*/ 12 h 378"/>
                  <a:gd name="T18" fmla="*/ 14 w 490"/>
                  <a:gd name="T19" fmla="*/ 13 h 378"/>
                  <a:gd name="T20" fmla="*/ 15 w 490"/>
                  <a:gd name="T21" fmla="*/ 14 h 378"/>
                  <a:gd name="T22" fmla="*/ 16 w 490"/>
                  <a:gd name="T23" fmla="*/ 14 h 378"/>
                  <a:gd name="T24" fmla="*/ 17 w 490"/>
                  <a:gd name="T25" fmla="*/ 14 h 378"/>
                  <a:gd name="T26" fmla="*/ 17 w 490"/>
                  <a:gd name="T27" fmla="*/ 14 h 378"/>
                  <a:gd name="T28" fmla="*/ 18 w 490"/>
                  <a:gd name="T29" fmla="*/ 15 h 378"/>
                  <a:gd name="T30" fmla="*/ 18 w 490"/>
                  <a:gd name="T31" fmla="*/ 15 h 378"/>
                  <a:gd name="T32" fmla="*/ 18 w 490"/>
                  <a:gd name="T33" fmla="*/ 15 h 378"/>
                  <a:gd name="T34" fmla="*/ 19 w 490"/>
                  <a:gd name="T35" fmla="*/ 15 h 378"/>
                  <a:gd name="T36" fmla="*/ 19 w 490"/>
                  <a:gd name="T37" fmla="*/ 15 h 378"/>
                  <a:gd name="T38" fmla="*/ 19 w 490"/>
                  <a:gd name="T39" fmla="*/ 15 h 378"/>
                  <a:gd name="T40" fmla="*/ 19 w 490"/>
                  <a:gd name="T41" fmla="*/ 15 h 378"/>
                  <a:gd name="T42" fmla="*/ 20 w 490"/>
                  <a:gd name="T43" fmla="*/ 14 h 378"/>
                  <a:gd name="T44" fmla="*/ 20 w 490"/>
                  <a:gd name="T45" fmla="*/ 14 h 378"/>
                  <a:gd name="T46" fmla="*/ 19 w 490"/>
                  <a:gd name="T47" fmla="*/ 14 h 378"/>
                  <a:gd name="T48" fmla="*/ 19 w 490"/>
                  <a:gd name="T49" fmla="*/ 14 h 378"/>
                  <a:gd name="T50" fmla="*/ 19 w 490"/>
                  <a:gd name="T51" fmla="*/ 14 h 378"/>
                  <a:gd name="T52" fmla="*/ 19 w 490"/>
                  <a:gd name="T53" fmla="*/ 14 h 378"/>
                  <a:gd name="T54" fmla="*/ 18 w 490"/>
                  <a:gd name="T55" fmla="*/ 14 h 378"/>
                  <a:gd name="T56" fmla="*/ 18 w 490"/>
                  <a:gd name="T57" fmla="*/ 13 h 378"/>
                  <a:gd name="T58" fmla="*/ 18 w 490"/>
                  <a:gd name="T59" fmla="*/ 13 h 378"/>
                  <a:gd name="T60" fmla="*/ 17 w 490"/>
                  <a:gd name="T61" fmla="*/ 13 h 378"/>
                  <a:gd name="T62" fmla="*/ 16 w 490"/>
                  <a:gd name="T63" fmla="*/ 13 h 378"/>
                  <a:gd name="T64" fmla="*/ 14 w 490"/>
                  <a:gd name="T65" fmla="*/ 12 h 378"/>
                  <a:gd name="T66" fmla="*/ 13 w 490"/>
                  <a:gd name="T67" fmla="*/ 12 h 378"/>
                  <a:gd name="T68" fmla="*/ 12 w 490"/>
                  <a:gd name="T69" fmla="*/ 11 h 378"/>
                  <a:gd name="T70" fmla="*/ 10 w 490"/>
                  <a:gd name="T71" fmla="*/ 10 h 378"/>
                  <a:gd name="T72" fmla="*/ 8 w 490"/>
                  <a:gd name="T73" fmla="*/ 9 h 378"/>
                  <a:gd name="T74" fmla="*/ 6 w 490"/>
                  <a:gd name="T75" fmla="*/ 7 h 378"/>
                  <a:gd name="T76" fmla="*/ 5 w 490"/>
                  <a:gd name="T77" fmla="*/ 6 h 378"/>
                  <a:gd name="T78" fmla="*/ 3 w 490"/>
                  <a:gd name="T79" fmla="*/ 4 h 378"/>
                  <a:gd name="T80" fmla="*/ 2 w 490"/>
                  <a:gd name="T81" fmla="*/ 3 h 378"/>
                  <a:gd name="T82" fmla="*/ 1 w 490"/>
                  <a:gd name="T83" fmla="*/ 1 h 378"/>
                  <a:gd name="T84" fmla="*/ 0 w 490"/>
                  <a:gd name="T85" fmla="*/ 0 h 378"/>
                  <a:gd name="T86" fmla="*/ 0 w 490"/>
                  <a:gd name="T87" fmla="*/ 0 h 378"/>
                  <a:gd name="T88" fmla="*/ 0 w 490"/>
                  <a:gd name="T89" fmla="*/ 0 h 3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0"/>
                  <a:gd name="T136" fmla="*/ 0 h 378"/>
                  <a:gd name="T137" fmla="*/ 490 w 490"/>
                  <a:gd name="T138" fmla="*/ 378 h 3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0" h="378">
                    <a:moveTo>
                      <a:pt x="0" y="1"/>
                    </a:moveTo>
                    <a:lnTo>
                      <a:pt x="14" y="24"/>
                    </a:lnTo>
                    <a:lnTo>
                      <a:pt x="29" y="47"/>
                    </a:lnTo>
                    <a:lnTo>
                      <a:pt x="44" y="69"/>
                    </a:lnTo>
                    <a:lnTo>
                      <a:pt x="60" y="90"/>
                    </a:lnTo>
                    <a:lnTo>
                      <a:pt x="77" y="112"/>
                    </a:lnTo>
                    <a:lnTo>
                      <a:pt x="93" y="133"/>
                    </a:lnTo>
                    <a:lnTo>
                      <a:pt x="111" y="154"/>
                    </a:lnTo>
                    <a:lnTo>
                      <a:pt x="130" y="173"/>
                    </a:lnTo>
                    <a:lnTo>
                      <a:pt x="148" y="193"/>
                    </a:lnTo>
                    <a:lnTo>
                      <a:pt x="168" y="212"/>
                    </a:lnTo>
                    <a:lnTo>
                      <a:pt x="188" y="229"/>
                    </a:lnTo>
                    <a:lnTo>
                      <a:pt x="208" y="247"/>
                    </a:lnTo>
                    <a:lnTo>
                      <a:pt x="230" y="264"/>
                    </a:lnTo>
                    <a:lnTo>
                      <a:pt x="252" y="280"/>
                    </a:lnTo>
                    <a:lnTo>
                      <a:pt x="275" y="295"/>
                    </a:lnTo>
                    <a:lnTo>
                      <a:pt x="298" y="309"/>
                    </a:lnTo>
                    <a:lnTo>
                      <a:pt x="313" y="317"/>
                    </a:lnTo>
                    <a:lnTo>
                      <a:pt x="327" y="325"/>
                    </a:lnTo>
                    <a:lnTo>
                      <a:pt x="342" y="332"/>
                    </a:lnTo>
                    <a:lnTo>
                      <a:pt x="357" y="339"/>
                    </a:lnTo>
                    <a:lnTo>
                      <a:pt x="372" y="346"/>
                    </a:lnTo>
                    <a:lnTo>
                      <a:pt x="387" y="352"/>
                    </a:lnTo>
                    <a:lnTo>
                      <a:pt x="403" y="358"/>
                    </a:lnTo>
                    <a:lnTo>
                      <a:pt x="418" y="363"/>
                    </a:lnTo>
                    <a:lnTo>
                      <a:pt x="423" y="364"/>
                    </a:lnTo>
                    <a:lnTo>
                      <a:pt x="427" y="366"/>
                    </a:lnTo>
                    <a:lnTo>
                      <a:pt x="432" y="367"/>
                    </a:lnTo>
                    <a:lnTo>
                      <a:pt x="436" y="370"/>
                    </a:lnTo>
                    <a:lnTo>
                      <a:pt x="441" y="371"/>
                    </a:lnTo>
                    <a:lnTo>
                      <a:pt x="446" y="373"/>
                    </a:lnTo>
                    <a:lnTo>
                      <a:pt x="451" y="374"/>
                    </a:lnTo>
                    <a:lnTo>
                      <a:pt x="456" y="375"/>
                    </a:lnTo>
                    <a:lnTo>
                      <a:pt x="459" y="376"/>
                    </a:lnTo>
                    <a:lnTo>
                      <a:pt x="463" y="376"/>
                    </a:lnTo>
                    <a:lnTo>
                      <a:pt x="466" y="377"/>
                    </a:lnTo>
                    <a:lnTo>
                      <a:pt x="469" y="377"/>
                    </a:lnTo>
                    <a:lnTo>
                      <a:pt x="472" y="377"/>
                    </a:lnTo>
                    <a:lnTo>
                      <a:pt x="476" y="378"/>
                    </a:lnTo>
                    <a:lnTo>
                      <a:pt x="477" y="377"/>
                    </a:lnTo>
                    <a:lnTo>
                      <a:pt x="474" y="376"/>
                    </a:lnTo>
                    <a:lnTo>
                      <a:pt x="481" y="375"/>
                    </a:lnTo>
                    <a:lnTo>
                      <a:pt x="488" y="370"/>
                    </a:lnTo>
                    <a:lnTo>
                      <a:pt x="490" y="362"/>
                    </a:lnTo>
                    <a:lnTo>
                      <a:pt x="486" y="357"/>
                    </a:lnTo>
                    <a:lnTo>
                      <a:pt x="489" y="358"/>
                    </a:lnTo>
                    <a:lnTo>
                      <a:pt x="488" y="357"/>
                    </a:lnTo>
                    <a:lnTo>
                      <a:pt x="486" y="356"/>
                    </a:lnTo>
                    <a:lnTo>
                      <a:pt x="484" y="355"/>
                    </a:lnTo>
                    <a:lnTo>
                      <a:pt x="481" y="353"/>
                    </a:lnTo>
                    <a:lnTo>
                      <a:pt x="478" y="352"/>
                    </a:lnTo>
                    <a:lnTo>
                      <a:pt x="475" y="351"/>
                    </a:lnTo>
                    <a:lnTo>
                      <a:pt x="472" y="350"/>
                    </a:lnTo>
                    <a:lnTo>
                      <a:pt x="468" y="349"/>
                    </a:lnTo>
                    <a:lnTo>
                      <a:pt x="463" y="348"/>
                    </a:lnTo>
                    <a:lnTo>
                      <a:pt x="459" y="346"/>
                    </a:lnTo>
                    <a:lnTo>
                      <a:pt x="455" y="345"/>
                    </a:lnTo>
                    <a:lnTo>
                      <a:pt x="450" y="343"/>
                    </a:lnTo>
                    <a:lnTo>
                      <a:pt x="446" y="342"/>
                    </a:lnTo>
                    <a:lnTo>
                      <a:pt x="440" y="340"/>
                    </a:lnTo>
                    <a:lnTo>
                      <a:pt x="436" y="339"/>
                    </a:lnTo>
                    <a:lnTo>
                      <a:pt x="421" y="334"/>
                    </a:lnTo>
                    <a:lnTo>
                      <a:pt x="406" y="329"/>
                    </a:lnTo>
                    <a:lnTo>
                      <a:pt x="390" y="323"/>
                    </a:lnTo>
                    <a:lnTo>
                      <a:pt x="376" y="316"/>
                    </a:lnTo>
                    <a:lnTo>
                      <a:pt x="361" y="309"/>
                    </a:lnTo>
                    <a:lnTo>
                      <a:pt x="346" y="303"/>
                    </a:lnTo>
                    <a:lnTo>
                      <a:pt x="332" y="296"/>
                    </a:lnTo>
                    <a:lnTo>
                      <a:pt x="318" y="289"/>
                    </a:lnTo>
                    <a:lnTo>
                      <a:pt x="294" y="275"/>
                    </a:lnTo>
                    <a:lnTo>
                      <a:pt x="271" y="262"/>
                    </a:lnTo>
                    <a:lnTo>
                      <a:pt x="247" y="248"/>
                    </a:lnTo>
                    <a:lnTo>
                      <a:pt x="225" y="233"/>
                    </a:lnTo>
                    <a:lnTo>
                      <a:pt x="203" y="216"/>
                    </a:lnTo>
                    <a:lnTo>
                      <a:pt x="182" y="200"/>
                    </a:lnTo>
                    <a:lnTo>
                      <a:pt x="160" y="182"/>
                    </a:lnTo>
                    <a:lnTo>
                      <a:pt x="141" y="165"/>
                    </a:lnTo>
                    <a:lnTo>
                      <a:pt x="121" y="147"/>
                    </a:lnTo>
                    <a:lnTo>
                      <a:pt x="101" y="127"/>
                    </a:lnTo>
                    <a:lnTo>
                      <a:pt x="83" y="108"/>
                    </a:lnTo>
                    <a:lnTo>
                      <a:pt x="65" y="87"/>
                    </a:lnTo>
                    <a:lnTo>
                      <a:pt x="48" y="66"/>
                    </a:lnTo>
                    <a:lnTo>
                      <a:pt x="32" y="44"/>
                    </a:lnTo>
                    <a:lnTo>
                      <a:pt x="15" y="2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19" name="Freeform 232"/>
              <p:cNvSpPr>
                <a:spLocks/>
              </p:cNvSpPr>
              <p:nvPr/>
            </p:nvSpPr>
            <p:spPr bwMode="auto">
              <a:xfrm>
                <a:off x="5328" y="1366"/>
                <a:ext cx="90" cy="66"/>
              </a:xfrm>
              <a:custGeom>
                <a:avLst/>
                <a:gdLst>
                  <a:gd name="T0" fmla="*/ 0 w 449"/>
                  <a:gd name="T1" fmla="*/ 0 h 332"/>
                  <a:gd name="T2" fmla="*/ 1 w 449"/>
                  <a:gd name="T3" fmla="*/ 1 h 332"/>
                  <a:gd name="T4" fmla="*/ 1 w 449"/>
                  <a:gd name="T5" fmla="*/ 2 h 332"/>
                  <a:gd name="T6" fmla="*/ 1 w 449"/>
                  <a:gd name="T7" fmla="*/ 2 h 332"/>
                  <a:gd name="T8" fmla="*/ 2 w 449"/>
                  <a:gd name="T9" fmla="*/ 2 h 332"/>
                  <a:gd name="T10" fmla="*/ 2 w 449"/>
                  <a:gd name="T11" fmla="*/ 3 h 332"/>
                  <a:gd name="T12" fmla="*/ 3 w 449"/>
                  <a:gd name="T13" fmla="*/ 3 h 332"/>
                  <a:gd name="T14" fmla="*/ 4 w 449"/>
                  <a:gd name="T15" fmla="*/ 4 h 332"/>
                  <a:gd name="T16" fmla="*/ 4 w 449"/>
                  <a:gd name="T17" fmla="*/ 4 h 332"/>
                  <a:gd name="T18" fmla="*/ 5 w 449"/>
                  <a:gd name="T19" fmla="*/ 5 h 332"/>
                  <a:gd name="T20" fmla="*/ 6 w 449"/>
                  <a:gd name="T21" fmla="*/ 5 h 332"/>
                  <a:gd name="T22" fmla="*/ 7 w 449"/>
                  <a:gd name="T23" fmla="*/ 5 h 332"/>
                  <a:gd name="T24" fmla="*/ 8 w 449"/>
                  <a:gd name="T25" fmla="*/ 5 h 332"/>
                  <a:gd name="T26" fmla="*/ 9 w 449"/>
                  <a:gd name="T27" fmla="*/ 6 h 332"/>
                  <a:gd name="T28" fmla="*/ 10 w 449"/>
                  <a:gd name="T29" fmla="*/ 6 h 332"/>
                  <a:gd name="T30" fmla="*/ 11 w 449"/>
                  <a:gd name="T31" fmla="*/ 6 h 332"/>
                  <a:gd name="T32" fmla="*/ 12 w 449"/>
                  <a:gd name="T33" fmla="*/ 7 h 332"/>
                  <a:gd name="T34" fmla="*/ 13 w 449"/>
                  <a:gd name="T35" fmla="*/ 7 h 332"/>
                  <a:gd name="T36" fmla="*/ 14 w 449"/>
                  <a:gd name="T37" fmla="*/ 8 h 332"/>
                  <a:gd name="T38" fmla="*/ 15 w 449"/>
                  <a:gd name="T39" fmla="*/ 9 h 332"/>
                  <a:gd name="T40" fmla="*/ 17 w 449"/>
                  <a:gd name="T41" fmla="*/ 11 h 332"/>
                  <a:gd name="T42" fmla="*/ 18 w 449"/>
                  <a:gd name="T43" fmla="*/ 12 h 332"/>
                  <a:gd name="T44" fmla="*/ 18 w 449"/>
                  <a:gd name="T45" fmla="*/ 13 h 332"/>
                  <a:gd name="T46" fmla="*/ 18 w 449"/>
                  <a:gd name="T47" fmla="*/ 13 h 332"/>
                  <a:gd name="T48" fmla="*/ 18 w 449"/>
                  <a:gd name="T49" fmla="*/ 12 h 332"/>
                  <a:gd name="T50" fmla="*/ 17 w 449"/>
                  <a:gd name="T51" fmla="*/ 11 h 332"/>
                  <a:gd name="T52" fmla="*/ 16 w 449"/>
                  <a:gd name="T53" fmla="*/ 9 h 332"/>
                  <a:gd name="T54" fmla="*/ 15 w 449"/>
                  <a:gd name="T55" fmla="*/ 8 h 332"/>
                  <a:gd name="T56" fmla="*/ 13 w 449"/>
                  <a:gd name="T57" fmla="*/ 7 h 332"/>
                  <a:gd name="T58" fmla="*/ 12 w 449"/>
                  <a:gd name="T59" fmla="*/ 6 h 332"/>
                  <a:gd name="T60" fmla="*/ 10 w 449"/>
                  <a:gd name="T61" fmla="*/ 5 h 332"/>
                  <a:gd name="T62" fmla="*/ 8 w 449"/>
                  <a:gd name="T63" fmla="*/ 5 h 332"/>
                  <a:gd name="T64" fmla="*/ 7 w 449"/>
                  <a:gd name="T65" fmla="*/ 5 h 332"/>
                  <a:gd name="T66" fmla="*/ 6 w 449"/>
                  <a:gd name="T67" fmla="*/ 4 h 332"/>
                  <a:gd name="T68" fmla="*/ 5 w 449"/>
                  <a:gd name="T69" fmla="*/ 4 h 332"/>
                  <a:gd name="T70" fmla="*/ 4 w 449"/>
                  <a:gd name="T71" fmla="*/ 3 h 332"/>
                  <a:gd name="T72" fmla="*/ 3 w 449"/>
                  <a:gd name="T73" fmla="*/ 3 h 332"/>
                  <a:gd name="T74" fmla="*/ 2 w 449"/>
                  <a:gd name="T75" fmla="*/ 3 h 332"/>
                  <a:gd name="T76" fmla="*/ 2 w 449"/>
                  <a:gd name="T77" fmla="*/ 2 h 332"/>
                  <a:gd name="T78" fmla="*/ 1 w 449"/>
                  <a:gd name="T79" fmla="*/ 2 h 332"/>
                  <a:gd name="T80" fmla="*/ 1 w 449"/>
                  <a:gd name="T81" fmla="*/ 2 h 332"/>
                  <a:gd name="T82" fmla="*/ 1 w 449"/>
                  <a:gd name="T83" fmla="*/ 1 h 332"/>
                  <a:gd name="T84" fmla="*/ 0 w 449"/>
                  <a:gd name="T85" fmla="*/ 1 h 332"/>
                  <a:gd name="T86" fmla="*/ 0 w 449"/>
                  <a:gd name="T87" fmla="*/ 0 h 332"/>
                  <a:gd name="T88" fmla="*/ 0 w 449"/>
                  <a:gd name="T89" fmla="*/ 0 h 332"/>
                  <a:gd name="T90" fmla="*/ 0 w 449"/>
                  <a:gd name="T91" fmla="*/ 0 h 332"/>
                  <a:gd name="T92" fmla="*/ 0 w 449"/>
                  <a:gd name="T93" fmla="*/ 0 h 3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9"/>
                  <a:gd name="T142" fmla="*/ 0 h 332"/>
                  <a:gd name="T143" fmla="*/ 449 w 449"/>
                  <a:gd name="T144" fmla="*/ 332 h 3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9" h="332">
                    <a:moveTo>
                      <a:pt x="0" y="1"/>
                    </a:moveTo>
                    <a:lnTo>
                      <a:pt x="6" y="10"/>
                    </a:lnTo>
                    <a:lnTo>
                      <a:pt x="12" y="19"/>
                    </a:lnTo>
                    <a:lnTo>
                      <a:pt x="18" y="28"/>
                    </a:lnTo>
                    <a:lnTo>
                      <a:pt x="25" y="37"/>
                    </a:lnTo>
                    <a:lnTo>
                      <a:pt x="28" y="41"/>
                    </a:lnTo>
                    <a:lnTo>
                      <a:pt x="32" y="45"/>
                    </a:lnTo>
                    <a:lnTo>
                      <a:pt x="36" y="50"/>
                    </a:lnTo>
                    <a:lnTo>
                      <a:pt x="40" y="54"/>
                    </a:lnTo>
                    <a:lnTo>
                      <a:pt x="45" y="58"/>
                    </a:lnTo>
                    <a:lnTo>
                      <a:pt x="49" y="63"/>
                    </a:lnTo>
                    <a:lnTo>
                      <a:pt x="53" y="66"/>
                    </a:lnTo>
                    <a:lnTo>
                      <a:pt x="57" y="70"/>
                    </a:lnTo>
                    <a:lnTo>
                      <a:pt x="67" y="78"/>
                    </a:lnTo>
                    <a:lnTo>
                      <a:pt x="77" y="86"/>
                    </a:lnTo>
                    <a:lnTo>
                      <a:pt x="89" y="93"/>
                    </a:lnTo>
                    <a:lnTo>
                      <a:pt x="100" y="100"/>
                    </a:lnTo>
                    <a:lnTo>
                      <a:pt x="111" y="106"/>
                    </a:lnTo>
                    <a:lnTo>
                      <a:pt x="122" y="113"/>
                    </a:lnTo>
                    <a:lnTo>
                      <a:pt x="133" y="118"/>
                    </a:lnTo>
                    <a:lnTo>
                      <a:pt x="146" y="123"/>
                    </a:lnTo>
                    <a:lnTo>
                      <a:pt x="157" y="127"/>
                    </a:lnTo>
                    <a:lnTo>
                      <a:pt x="168" y="131"/>
                    </a:lnTo>
                    <a:lnTo>
                      <a:pt x="179" y="133"/>
                    </a:lnTo>
                    <a:lnTo>
                      <a:pt x="191" y="136"/>
                    </a:lnTo>
                    <a:lnTo>
                      <a:pt x="203" y="138"/>
                    </a:lnTo>
                    <a:lnTo>
                      <a:pt x="214" y="141"/>
                    </a:lnTo>
                    <a:lnTo>
                      <a:pt x="226" y="143"/>
                    </a:lnTo>
                    <a:lnTo>
                      <a:pt x="238" y="146"/>
                    </a:lnTo>
                    <a:lnTo>
                      <a:pt x="249" y="150"/>
                    </a:lnTo>
                    <a:lnTo>
                      <a:pt x="260" y="153"/>
                    </a:lnTo>
                    <a:lnTo>
                      <a:pt x="271" y="158"/>
                    </a:lnTo>
                    <a:lnTo>
                      <a:pt x="283" y="163"/>
                    </a:lnTo>
                    <a:lnTo>
                      <a:pt x="293" y="168"/>
                    </a:lnTo>
                    <a:lnTo>
                      <a:pt x="304" y="173"/>
                    </a:lnTo>
                    <a:lnTo>
                      <a:pt x="314" y="178"/>
                    </a:lnTo>
                    <a:lnTo>
                      <a:pt x="325" y="184"/>
                    </a:lnTo>
                    <a:lnTo>
                      <a:pt x="345" y="197"/>
                    </a:lnTo>
                    <a:lnTo>
                      <a:pt x="364" y="213"/>
                    </a:lnTo>
                    <a:lnTo>
                      <a:pt x="382" y="230"/>
                    </a:lnTo>
                    <a:lnTo>
                      <a:pt x="398" y="248"/>
                    </a:lnTo>
                    <a:lnTo>
                      <a:pt x="412" y="267"/>
                    </a:lnTo>
                    <a:lnTo>
                      <a:pt x="425" y="287"/>
                    </a:lnTo>
                    <a:lnTo>
                      <a:pt x="437" y="309"/>
                    </a:lnTo>
                    <a:lnTo>
                      <a:pt x="447" y="331"/>
                    </a:lnTo>
                    <a:lnTo>
                      <a:pt x="448" y="332"/>
                    </a:lnTo>
                    <a:lnTo>
                      <a:pt x="449" y="331"/>
                    </a:lnTo>
                    <a:lnTo>
                      <a:pt x="449" y="330"/>
                    </a:lnTo>
                    <a:lnTo>
                      <a:pt x="441" y="309"/>
                    </a:lnTo>
                    <a:lnTo>
                      <a:pt x="432" y="287"/>
                    </a:lnTo>
                    <a:lnTo>
                      <a:pt x="421" y="267"/>
                    </a:lnTo>
                    <a:lnTo>
                      <a:pt x="409" y="248"/>
                    </a:lnTo>
                    <a:lnTo>
                      <a:pt x="396" y="230"/>
                    </a:lnTo>
                    <a:lnTo>
                      <a:pt x="382" y="213"/>
                    </a:lnTo>
                    <a:lnTo>
                      <a:pt x="365" y="196"/>
                    </a:lnTo>
                    <a:lnTo>
                      <a:pt x="347" y="181"/>
                    </a:lnTo>
                    <a:lnTo>
                      <a:pt x="329" y="169"/>
                    </a:lnTo>
                    <a:lnTo>
                      <a:pt x="310" y="158"/>
                    </a:lnTo>
                    <a:lnTo>
                      <a:pt x="290" y="148"/>
                    </a:lnTo>
                    <a:lnTo>
                      <a:pt x="270" y="141"/>
                    </a:lnTo>
                    <a:lnTo>
                      <a:pt x="250" y="134"/>
                    </a:lnTo>
                    <a:lnTo>
                      <a:pt x="229" y="129"/>
                    </a:lnTo>
                    <a:lnTo>
                      <a:pt x="207" y="124"/>
                    </a:lnTo>
                    <a:lnTo>
                      <a:pt x="186" y="119"/>
                    </a:lnTo>
                    <a:lnTo>
                      <a:pt x="172" y="116"/>
                    </a:lnTo>
                    <a:lnTo>
                      <a:pt x="158" y="112"/>
                    </a:lnTo>
                    <a:lnTo>
                      <a:pt x="145" y="107"/>
                    </a:lnTo>
                    <a:lnTo>
                      <a:pt x="132" y="102"/>
                    </a:lnTo>
                    <a:lnTo>
                      <a:pt x="119" y="97"/>
                    </a:lnTo>
                    <a:lnTo>
                      <a:pt x="106" y="92"/>
                    </a:lnTo>
                    <a:lnTo>
                      <a:pt x="94" y="86"/>
                    </a:lnTo>
                    <a:lnTo>
                      <a:pt x="81" y="80"/>
                    </a:lnTo>
                    <a:lnTo>
                      <a:pt x="74" y="76"/>
                    </a:lnTo>
                    <a:lnTo>
                      <a:pt x="68" y="72"/>
                    </a:lnTo>
                    <a:lnTo>
                      <a:pt x="62" y="68"/>
                    </a:lnTo>
                    <a:lnTo>
                      <a:pt x="56" y="63"/>
                    </a:lnTo>
                    <a:lnTo>
                      <a:pt x="50" y="57"/>
                    </a:lnTo>
                    <a:lnTo>
                      <a:pt x="44" y="53"/>
                    </a:lnTo>
                    <a:lnTo>
                      <a:pt x="37" y="48"/>
                    </a:lnTo>
                    <a:lnTo>
                      <a:pt x="32" y="43"/>
                    </a:lnTo>
                    <a:lnTo>
                      <a:pt x="27" y="38"/>
                    </a:lnTo>
                    <a:lnTo>
                      <a:pt x="23" y="33"/>
                    </a:lnTo>
                    <a:lnTo>
                      <a:pt x="19" y="28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0" name="Freeform 233"/>
              <p:cNvSpPr>
                <a:spLocks/>
              </p:cNvSpPr>
              <p:nvPr/>
            </p:nvSpPr>
            <p:spPr bwMode="auto">
              <a:xfrm>
                <a:off x="5432" y="1333"/>
                <a:ext cx="23" cy="33"/>
              </a:xfrm>
              <a:custGeom>
                <a:avLst/>
                <a:gdLst>
                  <a:gd name="T0" fmla="*/ 5 w 115"/>
                  <a:gd name="T1" fmla="*/ 0 h 168"/>
                  <a:gd name="T2" fmla="*/ 4 w 115"/>
                  <a:gd name="T3" fmla="*/ 0 h 168"/>
                  <a:gd name="T4" fmla="*/ 4 w 115"/>
                  <a:gd name="T5" fmla="*/ 1 h 168"/>
                  <a:gd name="T6" fmla="*/ 4 w 115"/>
                  <a:gd name="T7" fmla="*/ 1 h 168"/>
                  <a:gd name="T8" fmla="*/ 4 w 115"/>
                  <a:gd name="T9" fmla="*/ 2 h 168"/>
                  <a:gd name="T10" fmla="*/ 4 w 115"/>
                  <a:gd name="T11" fmla="*/ 2 h 168"/>
                  <a:gd name="T12" fmla="*/ 3 w 115"/>
                  <a:gd name="T13" fmla="*/ 2 h 168"/>
                  <a:gd name="T14" fmla="*/ 3 w 115"/>
                  <a:gd name="T15" fmla="*/ 3 h 168"/>
                  <a:gd name="T16" fmla="*/ 3 w 115"/>
                  <a:gd name="T17" fmla="*/ 3 h 168"/>
                  <a:gd name="T18" fmla="*/ 3 w 115"/>
                  <a:gd name="T19" fmla="*/ 4 h 168"/>
                  <a:gd name="T20" fmla="*/ 2 w 115"/>
                  <a:gd name="T21" fmla="*/ 4 h 168"/>
                  <a:gd name="T22" fmla="*/ 2 w 115"/>
                  <a:gd name="T23" fmla="*/ 4 h 168"/>
                  <a:gd name="T24" fmla="*/ 2 w 115"/>
                  <a:gd name="T25" fmla="*/ 5 h 168"/>
                  <a:gd name="T26" fmla="*/ 1 w 115"/>
                  <a:gd name="T27" fmla="*/ 5 h 168"/>
                  <a:gd name="T28" fmla="*/ 1 w 115"/>
                  <a:gd name="T29" fmla="*/ 5 h 168"/>
                  <a:gd name="T30" fmla="*/ 0 w 115"/>
                  <a:gd name="T31" fmla="*/ 6 h 168"/>
                  <a:gd name="T32" fmla="*/ 0 w 115"/>
                  <a:gd name="T33" fmla="*/ 6 h 168"/>
                  <a:gd name="T34" fmla="*/ 0 w 115"/>
                  <a:gd name="T35" fmla="*/ 6 h 168"/>
                  <a:gd name="T36" fmla="*/ 0 w 115"/>
                  <a:gd name="T37" fmla="*/ 6 h 168"/>
                  <a:gd name="T38" fmla="*/ 0 w 115"/>
                  <a:gd name="T39" fmla="*/ 6 h 168"/>
                  <a:gd name="T40" fmla="*/ 0 w 115"/>
                  <a:gd name="T41" fmla="*/ 6 h 168"/>
                  <a:gd name="T42" fmla="*/ 1 w 115"/>
                  <a:gd name="T43" fmla="*/ 6 h 168"/>
                  <a:gd name="T44" fmla="*/ 1 w 115"/>
                  <a:gd name="T45" fmla="*/ 6 h 168"/>
                  <a:gd name="T46" fmla="*/ 1 w 115"/>
                  <a:gd name="T47" fmla="*/ 6 h 168"/>
                  <a:gd name="T48" fmla="*/ 2 w 115"/>
                  <a:gd name="T49" fmla="*/ 5 h 168"/>
                  <a:gd name="T50" fmla="*/ 2 w 115"/>
                  <a:gd name="T51" fmla="*/ 5 h 168"/>
                  <a:gd name="T52" fmla="*/ 2 w 115"/>
                  <a:gd name="T53" fmla="*/ 5 h 168"/>
                  <a:gd name="T54" fmla="*/ 2 w 115"/>
                  <a:gd name="T55" fmla="*/ 4 h 168"/>
                  <a:gd name="T56" fmla="*/ 3 w 115"/>
                  <a:gd name="T57" fmla="*/ 4 h 168"/>
                  <a:gd name="T58" fmla="*/ 3 w 115"/>
                  <a:gd name="T59" fmla="*/ 3 h 168"/>
                  <a:gd name="T60" fmla="*/ 3 w 115"/>
                  <a:gd name="T61" fmla="*/ 3 h 168"/>
                  <a:gd name="T62" fmla="*/ 3 w 115"/>
                  <a:gd name="T63" fmla="*/ 2 h 168"/>
                  <a:gd name="T64" fmla="*/ 4 w 115"/>
                  <a:gd name="T65" fmla="*/ 2 h 168"/>
                  <a:gd name="T66" fmla="*/ 4 w 115"/>
                  <a:gd name="T67" fmla="*/ 1 h 168"/>
                  <a:gd name="T68" fmla="*/ 4 w 115"/>
                  <a:gd name="T69" fmla="*/ 1 h 168"/>
                  <a:gd name="T70" fmla="*/ 4 w 115"/>
                  <a:gd name="T71" fmla="*/ 0 h 168"/>
                  <a:gd name="T72" fmla="*/ 5 w 115"/>
                  <a:gd name="T73" fmla="*/ 0 h 168"/>
                  <a:gd name="T74" fmla="*/ 5 w 115"/>
                  <a:gd name="T75" fmla="*/ 0 h 168"/>
                  <a:gd name="T76" fmla="*/ 5 w 115"/>
                  <a:gd name="T77" fmla="*/ 0 h 168"/>
                  <a:gd name="T78" fmla="*/ 5 w 115"/>
                  <a:gd name="T79" fmla="*/ 0 h 168"/>
                  <a:gd name="T80" fmla="*/ 5 w 115"/>
                  <a:gd name="T81" fmla="*/ 0 h 168"/>
                  <a:gd name="T82" fmla="*/ 5 w 115"/>
                  <a:gd name="T83" fmla="*/ 0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5"/>
                  <a:gd name="T127" fmla="*/ 0 h 168"/>
                  <a:gd name="T128" fmla="*/ 115 w 115"/>
                  <a:gd name="T129" fmla="*/ 168 h 1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5" h="168">
                    <a:moveTo>
                      <a:pt x="115" y="0"/>
                    </a:moveTo>
                    <a:lnTo>
                      <a:pt x="109" y="10"/>
                    </a:lnTo>
                    <a:lnTo>
                      <a:pt x="104" y="20"/>
                    </a:lnTo>
                    <a:lnTo>
                      <a:pt x="99" y="30"/>
                    </a:lnTo>
                    <a:lnTo>
                      <a:pt x="94" y="40"/>
                    </a:lnTo>
                    <a:lnTo>
                      <a:pt x="88" y="51"/>
                    </a:lnTo>
                    <a:lnTo>
                      <a:pt x="83" y="62"/>
                    </a:lnTo>
                    <a:lnTo>
                      <a:pt x="77" y="72"/>
                    </a:lnTo>
                    <a:lnTo>
                      <a:pt x="71" y="82"/>
                    </a:lnTo>
                    <a:lnTo>
                      <a:pt x="64" y="93"/>
                    </a:lnTo>
                    <a:lnTo>
                      <a:pt x="57" y="103"/>
                    </a:lnTo>
                    <a:lnTo>
                      <a:pt x="48" y="112"/>
                    </a:lnTo>
                    <a:lnTo>
                      <a:pt x="40" y="121"/>
                    </a:lnTo>
                    <a:lnTo>
                      <a:pt x="30" y="129"/>
                    </a:lnTo>
                    <a:lnTo>
                      <a:pt x="21" y="138"/>
                    </a:lnTo>
                    <a:lnTo>
                      <a:pt x="12" y="147"/>
                    </a:lnTo>
                    <a:lnTo>
                      <a:pt x="3" y="155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6" y="168"/>
                    </a:lnTo>
                    <a:lnTo>
                      <a:pt x="15" y="162"/>
                    </a:lnTo>
                    <a:lnTo>
                      <a:pt x="24" y="155"/>
                    </a:lnTo>
                    <a:lnTo>
                      <a:pt x="33" y="147"/>
                    </a:lnTo>
                    <a:lnTo>
                      <a:pt x="40" y="138"/>
                    </a:lnTo>
                    <a:lnTo>
                      <a:pt x="48" y="128"/>
                    </a:lnTo>
                    <a:lnTo>
                      <a:pt x="54" y="119"/>
                    </a:lnTo>
                    <a:lnTo>
                      <a:pt x="61" y="110"/>
                    </a:lnTo>
                    <a:lnTo>
                      <a:pt x="67" y="101"/>
                    </a:lnTo>
                    <a:lnTo>
                      <a:pt x="74" y="88"/>
                    </a:lnTo>
                    <a:lnTo>
                      <a:pt x="81" y="76"/>
                    </a:lnTo>
                    <a:lnTo>
                      <a:pt x="87" y="63"/>
                    </a:lnTo>
                    <a:lnTo>
                      <a:pt x="92" y="51"/>
                    </a:lnTo>
                    <a:lnTo>
                      <a:pt x="97" y="37"/>
                    </a:lnTo>
                    <a:lnTo>
                      <a:pt x="103" y="25"/>
                    </a:lnTo>
                    <a:lnTo>
                      <a:pt x="109" y="1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1" name="Freeform 234"/>
              <p:cNvSpPr>
                <a:spLocks/>
              </p:cNvSpPr>
              <p:nvPr/>
            </p:nvSpPr>
            <p:spPr bwMode="auto">
              <a:xfrm>
                <a:off x="5407" y="1441"/>
                <a:ext cx="37" cy="21"/>
              </a:xfrm>
              <a:custGeom>
                <a:avLst/>
                <a:gdLst>
                  <a:gd name="T0" fmla="*/ 7 w 185"/>
                  <a:gd name="T1" fmla="*/ 0 h 103"/>
                  <a:gd name="T2" fmla="*/ 7 w 185"/>
                  <a:gd name="T3" fmla="*/ 0 h 103"/>
                  <a:gd name="T4" fmla="*/ 6 w 185"/>
                  <a:gd name="T5" fmla="*/ 1 h 103"/>
                  <a:gd name="T6" fmla="*/ 6 w 185"/>
                  <a:gd name="T7" fmla="*/ 1 h 103"/>
                  <a:gd name="T8" fmla="*/ 5 w 185"/>
                  <a:gd name="T9" fmla="*/ 1 h 103"/>
                  <a:gd name="T10" fmla="*/ 5 w 185"/>
                  <a:gd name="T11" fmla="*/ 2 h 103"/>
                  <a:gd name="T12" fmla="*/ 4 w 185"/>
                  <a:gd name="T13" fmla="*/ 2 h 103"/>
                  <a:gd name="T14" fmla="*/ 4 w 185"/>
                  <a:gd name="T15" fmla="*/ 2 h 103"/>
                  <a:gd name="T16" fmla="*/ 3 w 185"/>
                  <a:gd name="T17" fmla="*/ 3 h 103"/>
                  <a:gd name="T18" fmla="*/ 3 w 185"/>
                  <a:gd name="T19" fmla="*/ 3 h 103"/>
                  <a:gd name="T20" fmla="*/ 3 w 185"/>
                  <a:gd name="T21" fmla="*/ 3 h 103"/>
                  <a:gd name="T22" fmla="*/ 2 w 185"/>
                  <a:gd name="T23" fmla="*/ 3 h 103"/>
                  <a:gd name="T24" fmla="*/ 2 w 185"/>
                  <a:gd name="T25" fmla="*/ 3 h 103"/>
                  <a:gd name="T26" fmla="*/ 1 w 185"/>
                  <a:gd name="T27" fmla="*/ 3 h 103"/>
                  <a:gd name="T28" fmla="*/ 1 w 185"/>
                  <a:gd name="T29" fmla="*/ 4 h 103"/>
                  <a:gd name="T30" fmla="*/ 1 w 185"/>
                  <a:gd name="T31" fmla="*/ 4 h 103"/>
                  <a:gd name="T32" fmla="*/ 0 w 185"/>
                  <a:gd name="T33" fmla="*/ 4 h 103"/>
                  <a:gd name="T34" fmla="*/ 0 w 185"/>
                  <a:gd name="T35" fmla="*/ 4 h 103"/>
                  <a:gd name="T36" fmla="*/ 0 w 185"/>
                  <a:gd name="T37" fmla="*/ 4 h 103"/>
                  <a:gd name="T38" fmla="*/ 0 w 185"/>
                  <a:gd name="T39" fmla="*/ 4 h 103"/>
                  <a:gd name="T40" fmla="*/ 0 w 185"/>
                  <a:gd name="T41" fmla="*/ 4 h 103"/>
                  <a:gd name="T42" fmla="*/ 1 w 185"/>
                  <a:gd name="T43" fmla="*/ 4 h 103"/>
                  <a:gd name="T44" fmla="*/ 1 w 185"/>
                  <a:gd name="T45" fmla="*/ 4 h 103"/>
                  <a:gd name="T46" fmla="*/ 2 w 185"/>
                  <a:gd name="T47" fmla="*/ 4 h 103"/>
                  <a:gd name="T48" fmla="*/ 2 w 185"/>
                  <a:gd name="T49" fmla="*/ 4 h 103"/>
                  <a:gd name="T50" fmla="*/ 3 w 185"/>
                  <a:gd name="T51" fmla="*/ 3 h 103"/>
                  <a:gd name="T52" fmla="*/ 3 w 185"/>
                  <a:gd name="T53" fmla="*/ 3 h 103"/>
                  <a:gd name="T54" fmla="*/ 4 w 185"/>
                  <a:gd name="T55" fmla="*/ 3 h 103"/>
                  <a:gd name="T56" fmla="*/ 4 w 185"/>
                  <a:gd name="T57" fmla="*/ 3 h 103"/>
                  <a:gd name="T58" fmla="*/ 5 w 185"/>
                  <a:gd name="T59" fmla="*/ 2 h 103"/>
                  <a:gd name="T60" fmla="*/ 5 w 185"/>
                  <a:gd name="T61" fmla="*/ 2 h 103"/>
                  <a:gd name="T62" fmla="*/ 5 w 185"/>
                  <a:gd name="T63" fmla="*/ 2 h 103"/>
                  <a:gd name="T64" fmla="*/ 6 w 185"/>
                  <a:gd name="T65" fmla="*/ 1 h 103"/>
                  <a:gd name="T66" fmla="*/ 6 w 185"/>
                  <a:gd name="T67" fmla="*/ 1 h 103"/>
                  <a:gd name="T68" fmla="*/ 7 w 185"/>
                  <a:gd name="T69" fmla="*/ 1 h 103"/>
                  <a:gd name="T70" fmla="*/ 7 w 185"/>
                  <a:gd name="T71" fmla="*/ 0 h 103"/>
                  <a:gd name="T72" fmla="*/ 7 w 185"/>
                  <a:gd name="T73" fmla="*/ 0 h 103"/>
                  <a:gd name="T74" fmla="*/ 7 w 185"/>
                  <a:gd name="T75" fmla="*/ 0 h 103"/>
                  <a:gd name="T76" fmla="*/ 7 w 185"/>
                  <a:gd name="T77" fmla="*/ 0 h 103"/>
                  <a:gd name="T78" fmla="*/ 7 w 185"/>
                  <a:gd name="T79" fmla="*/ 0 h 103"/>
                  <a:gd name="T80" fmla="*/ 7 w 185"/>
                  <a:gd name="T81" fmla="*/ 0 h 103"/>
                  <a:gd name="T82" fmla="*/ 7 w 185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5"/>
                  <a:gd name="T127" fmla="*/ 0 h 103"/>
                  <a:gd name="T128" fmla="*/ 185 w 185"/>
                  <a:gd name="T129" fmla="*/ 103 h 1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5" h="103">
                    <a:moveTo>
                      <a:pt x="185" y="0"/>
                    </a:moveTo>
                    <a:lnTo>
                      <a:pt x="173" y="9"/>
                    </a:lnTo>
                    <a:lnTo>
                      <a:pt x="159" y="17"/>
                    </a:lnTo>
                    <a:lnTo>
                      <a:pt x="147" y="26"/>
                    </a:lnTo>
                    <a:lnTo>
                      <a:pt x="135" y="34"/>
                    </a:lnTo>
                    <a:lnTo>
                      <a:pt x="123" y="42"/>
                    </a:lnTo>
                    <a:lnTo>
                      <a:pt x="110" y="50"/>
                    </a:lnTo>
                    <a:lnTo>
                      <a:pt x="98" y="58"/>
                    </a:lnTo>
                    <a:lnTo>
                      <a:pt x="86" y="64"/>
                    </a:lnTo>
                    <a:lnTo>
                      <a:pt x="75" y="69"/>
                    </a:lnTo>
                    <a:lnTo>
                      <a:pt x="64" y="73"/>
                    </a:lnTo>
                    <a:lnTo>
                      <a:pt x="55" y="77"/>
                    </a:lnTo>
                    <a:lnTo>
                      <a:pt x="45" y="80"/>
                    </a:lnTo>
                    <a:lnTo>
                      <a:pt x="36" y="84"/>
                    </a:lnTo>
                    <a:lnTo>
                      <a:pt x="26" y="87"/>
                    </a:lnTo>
                    <a:lnTo>
                      <a:pt x="15" y="90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15" y="103"/>
                    </a:lnTo>
                    <a:lnTo>
                      <a:pt x="29" y="99"/>
                    </a:lnTo>
                    <a:lnTo>
                      <a:pt x="42" y="95"/>
                    </a:lnTo>
                    <a:lnTo>
                      <a:pt x="55" y="90"/>
                    </a:lnTo>
                    <a:lnTo>
                      <a:pt x="68" y="84"/>
                    </a:lnTo>
                    <a:lnTo>
                      <a:pt x="80" y="77"/>
                    </a:lnTo>
                    <a:lnTo>
                      <a:pt x="92" y="71"/>
                    </a:lnTo>
                    <a:lnTo>
                      <a:pt x="103" y="65"/>
                    </a:lnTo>
                    <a:lnTo>
                      <a:pt x="115" y="59"/>
                    </a:lnTo>
                    <a:lnTo>
                      <a:pt x="126" y="51"/>
                    </a:lnTo>
                    <a:lnTo>
                      <a:pt x="136" y="43"/>
                    </a:lnTo>
                    <a:lnTo>
                      <a:pt x="146" y="35"/>
                    </a:lnTo>
                    <a:lnTo>
                      <a:pt x="156" y="27"/>
                    </a:lnTo>
                    <a:lnTo>
                      <a:pt x="167" y="18"/>
                    </a:lnTo>
                    <a:lnTo>
                      <a:pt x="176" y="1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2" name="Freeform 235"/>
              <p:cNvSpPr>
                <a:spLocks/>
              </p:cNvSpPr>
              <p:nvPr/>
            </p:nvSpPr>
            <p:spPr bwMode="auto">
              <a:xfrm>
                <a:off x="5278" y="1313"/>
                <a:ext cx="55" cy="62"/>
              </a:xfrm>
              <a:custGeom>
                <a:avLst/>
                <a:gdLst>
                  <a:gd name="T0" fmla="*/ 11 w 274"/>
                  <a:gd name="T1" fmla="*/ 12 h 310"/>
                  <a:gd name="T2" fmla="*/ 10 w 274"/>
                  <a:gd name="T3" fmla="*/ 11 h 310"/>
                  <a:gd name="T4" fmla="*/ 10 w 274"/>
                  <a:gd name="T5" fmla="*/ 10 h 310"/>
                  <a:gd name="T6" fmla="*/ 9 w 274"/>
                  <a:gd name="T7" fmla="*/ 8 h 310"/>
                  <a:gd name="T8" fmla="*/ 9 w 274"/>
                  <a:gd name="T9" fmla="*/ 7 h 310"/>
                  <a:gd name="T10" fmla="*/ 9 w 274"/>
                  <a:gd name="T11" fmla="*/ 7 h 310"/>
                  <a:gd name="T12" fmla="*/ 8 w 274"/>
                  <a:gd name="T13" fmla="*/ 6 h 310"/>
                  <a:gd name="T14" fmla="*/ 8 w 274"/>
                  <a:gd name="T15" fmla="*/ 5 h 310"/>
                  <a:gd name="T16" fmla="*/ 7 w 274"/>
                  <a:gd name="T17" fmla="*/ 5 h 310"/>
                  <a:gd name="T18" fmla="*/ 7 w 274"/>
                  <a:gd name="T19" fmla="*/ 4 h 310"/>
                  <a:gd name="T20" fmla="*/ 6 w 274"/>
                  <a:gd name="T21" fmla="*/ 4 h 310"/>
                  <a:gd name="T22" fmla="*/ 6 w 274"/>
                  <a:gd name="T23" fmla="*/ 4 h 310"/>
                  <a:gd name="T24" fmla="*/ 6 w 274"/>
                  <a:gd name="T25" fmla="*/ 3 h 310"/>
                  <a:gd name="T26" fmla="*/ 5 w 274"/>
                  <a:gd name="T27" fmla="*/ 3 h 310"/>
                  <a:gd name="T28" fmla="*/ 5 w 274"/>
                  <a:gd name="T29" fmla="*/ 3 h 310"/>
                  <a:gd name="T30" fmla="*/ 5 w 274"/>
                  <a:gd name="T31" fmla="*/ 3 h 310"/>
                  <a:gd name="T32" fmla="*/ 4 w 274"/>
                  <a:gd name="T33" fmla="*/ 2 h 310"/>
                  <a:gd name="T34" fmla="*/ 4 w 274"/>
                  <a:gd name="T35" fmla="*/ 2 h 310"/>
                  <a:gd name="T36" fmla="*/ 3 w 274"/>
                  <a:gd name="T37" fmla="*/ 2 h 310"/>
                  <a:gd name="T38" fmla="*/ 2 w 274"/>
                  <a:gd name="T39" fmla="*/ 2 h 310"/>
                  <a:gd name="T40" fmla="*/ 2 w 274"/>
                  <a:gd name="T41" fmla="*/ 1 h 310"/>
                  <a:gd name="T42" fmla="*/ 1 w 274"/>
                  <a:gd name="T43" fmla="*/ 1 h 310"/>
                  <a:gd name="T44" fmla="*/ 1 w 274"/>
                  <a:gd name="T45" fmla="*/ 0 h 310"/>
                  <a:gd name="T46" fmla="*/ 0 w 274"/>
                  <a:gd name="T47" fmla="*/ 0 h 310"/>
                  <a:gd name="T48" fmla="*/ 0 w 274"/>
                  <a:gd name="T49" fmla="*/ 0 h 310"/>
                  <a:gd name="T50" fmla="*/ 0 w 274"/>
                  <a:gd name="T51" fmla="*/ 0 h 310"/>
                  <a:gd name="T52" fmla="*/ 0 w 274"/>
                  <a:gd name="T53" fmla="*/ 1 h 310"/>
                  <a:gd name="T54" fmla="*/ 1 w 274"/>
                  <a:gd name="T55" fmla="*/ 1 h 310"/>
                  <a:gd name="T56" fmla="*/ 2 w 274"/>
                  <a:gd name="T57" fmla="*/ 2 h 310"/>
                  <a:gd name="T58" fmla="*/ 3 w 274"/>
                  <a:gd name="T59" fmla="*/ 2 h 310"/>
                  <a:gd name="T60" fmla="*/ 4 w 274"/>
                  <a:gd name="T61" fmla="*/ 3 h 310"/>
                  <a:gd name="T62" fmla="*/ 4 w 274"/>
                  <a:gd name="T63" fmla="*/ 3 h 310"/>
                  <a:gd name="T64" fmla="*/ 5 w 274"/>
                  <a:gd name="T65" fmla="*/ 3 h 310"/>
                  <a:gd name="T66" fmla="*/ 5 w 274"/>
                  <a:gd name="T67" fmla="*/ 3 h 310"/>
                  <a:gd name="T68" fmla="*/ 5 w 274"/>
                  <a:gd name="T69" fmla="*/ 4 h 310"/>
                  <a:gd name="T70" fmla="*/ 6 w 274"/>
                  <a:gd name="T71" fmla="*/ 4 h 310"/>
                  <a:gd name="T72" fmla="*/ 6 w 274"/>
                  <a:gd name="T73" fmla="*/ 4 h 310"/>
                  <a:gd name="T74" fmla="*/ 7 w 274"/>
                  <a:gd name="T75" fmla="*/ 5 h 310"/>
                  <a:gd name="T76" fmla="*/ 7 w 274"/>
                  <a:gd name="T77" fmla="*/ 5 h 310"/>
                  <a:gd name="T78" fmla="*/ 8 w 274"/>
                  <a:gd name="T79" fmla="*/ 6 h 310"/>
                  <a:gd name="T80" fmla="*/ 8 w 274"/>
                  <a:gd name="T81" fmla="*/ 7 h 310"/>
                  <a:gd name="T82" fmla="*/ 9 w 274"/>
                  <a:gd name="T83" fmla="*/ 8 h 310"/>
                  <a:gd name="T84" fmla="*/ 9 w 274"/>
                  <a:gd name="T85" fmla="*/ 9 h 310"/>
                  <a:gd name="T86" fmla="*/ 9 w 274"/>
                  <a:gd name="T87" fmla="*/ 10 h 310"/>
                  <a:gd name="T88" fmla="*/ 10 w 274"/>
                  <a:gd name="T89" fmla="*/ 11 h 310"/>
                  <a:gd name="T90" fmla="*/ 11 w 274"/>
                  <a:gd name="T91" fmla="*/ 12 h 310"/>
                  <a:gd name="T92" fmla="*/ 11 w 274"/>
                  <a:gd name="T93" fmla="*/ 12 h 310"/>
                  <a:gd name="T94" fmla="*/ 11 w 274"/>
                  <a:gd name="T95" fmla="*/ 12 h 310"/>
                  <a:gd name="T96" fmla="*/ 11 w 274"/>
                  <a:gd name="T97" fmla="*/ 12 h 3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4"/>
                  <a:gd name="T148" fmla="*/ 0 h 310"/>
                  <a:gd name="T149" fmla="*/ 274 w 274"/>
                  <a:gd name="T150" fmla="*/ 310 h 3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4" h="310">
                    <a:moveTo>
                      <a:pt x="274" y="310"/>
                    </a:moveTo>
                    <a:lnTo>
                      <a:pt x="266" y="296"/>
                    </a:lnTo>
                    <a:lnTo>
                      <a:pt x="258" y="283"/>
                    </a:lnTo>
                    <a:lnTo>
                      <a:pt x="252" y="268"/>
                    </a:lnTo>
                    <a:lnTo>
                      <a:pt x="245" y="254"/>
                    </a:lnTo>
                    <a:lnTo>
                      <a:pt x="239" y="241"/>
                    </a:lnTo>
                    <a:lnTo>
                      <a:pt x="233" y="225"/>
                    </a:lnTo>
                    <a:lnTo>
                      <a:pt x="228" y="211"/>
                    </a:lnTo>
                    <a:lnTo>
                      <a:pt x="223" y="196"/>
                    </a:lnTo>
                    <a:lnTo>
                      <a:pt x="220" y="185"/>
                    </a:lnTo>
                    <a:lnTo>
                      <a:pt x="217" y="174"/>
                    </a:lnTo>
                    <a:lnTo>
                      <a:pt x="214" y="164"/>
                    </a:lnTo>
                    <a:lnTo>
                      <a:pt x="210" y="153"/>
                    </a:lnTo>
                    <a:lnTo>
                      <a:pt x="206" y="142"/>
                    </a:lnTo>
                    <a:lnTo>
                      <a:pt x="199" y="133"/>
                    </a:lnTo>
                    <a:lnTo>
                      <a:pt x="192" y="125"/>
                    </a:lnTo>
                    <a:lnTo>
                      <a:pt x="184" y="118"/>
                    </a:lnTo>
                    <a:lnTo>
                      <a:pt x="179" y="114"/>
                    </a:lnTo>
                    <a:lnTo>
                      <a:pt x="174" y="111"/>
                    </a:lnTo>
                    <a:lnTo>
                      <a:pt x="169" y="107"/>
                    </a:lnTo>
                    <a:lnTo>
                      <a:pt x="164" y="103"/>
                    </a:lnTo>
                    <a:lnTo>
                      <a:pt x="159" y="100"/>
                    </a:lnTo>
                    <a:lnTo>
                      <a:pt x="152" y="95"/>
                    </a:lnTo>
                    <a:lnTo>
                      <a:pt x="147" y="92"/>
                    </a:lnTo>
                    <a:lnTo>
                      <a:pt x="142" y="88"/>
                    </a:lnTo>
                    <a:lnTo>
                      <a:pt x="138" y="85"/>
                    </a:lnTo>
                    <a:lnTo>
                      <a:pt x="134" y="81"/>
                    </a:lnTo>
                    <a:lnTo>
                      <a:pt x="131" y="77"/>
                    </a:lnTo>
                    <a:lnTo>
                      <a:pt x="127" y="73"/>
                    </a:lnTo>
                    <a:lnTo>
                      <a:pt x="123" y="70"/>
                    </a:lnTo>
                    <a:lnTo>
                      <a:pt x="119" y="66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2" y="58"/>
                    </a:lnTo>
                    <a:lnTo>
                      <a:pt x="95" y="55"/>
                    </a:lnTo>
                    <a:lnTo>
                      <a:pt x="88" y="52"/>
                    </a:lnTo>
                    <a:lnTo>
                      <a:pt x="81" y="48"/>
                    </a:lnTo>
                    <a:lnTo>
                      <a:pt x="74" y="45"/>
                    </a:lnTo>
                    <a:lnTo>
                      <a:pt x="67" y="41"/>
                    </a:lnTo>
                    <a:lnTo>
                      <a:pt x="60" y="38"/>
                    </a:lnTo>
                    <a:lnTo>
                      <a:pt x="53" y="34"/>
                    </a:lnTo>
                    <a:lnTo>
                      <a:pt x="47" y="30"/>
                    </a:lnTo>
                    <a:lnTo>
                      <a:pt x="41" y="26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5" y="12"/>
                    </a:lnTo>
                    <a:lnTo>
                      <a:pt x="19" y="8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20" y="25"/>
                    </a:lnTo>
                    <a:lnTo>
                      <a:pt x="29" y="32"/>
                    </a:lnTo>
                    <a:lnTo>
                      <a:pt x="39" y="39"/>
                    </a:lnTo>
                    <a:lnTo>
                      <a:pt x="49" y="46"/>
                    </a:lnTo>
                    <a:lnTo>
                      <a:pt x="60" y="52"/>
                    </a:lnTo>
                    <a:lnTo>
                      <a:pt x="72" y="58"/>
                    </a:lnTo>
                    <a:lnTo>
                      <a:pt x="83" y="62"/>
                    </a:lnTo>
                    <a:lnTo>
                      <a:pt x="89" y="64"/>
                    </a:lnTo>
                    <a:lnTo>
                      <a:pt x="96" y="67"/>
                    </a:lnTo>
                    <a:lnTo>
                      <a:pt x="102" y="71"/>
                    </a:lnTo>
                    <a:lnTo>
                      <a:pt x="109" y="74"/>
                    </a:lnTo>
                    <a:lnTo>
                      <a:pt x="114" y="78"/>
                    </a:lnTo>
                    <a:lnTo>
                      <a:pt x="120" y="82"/>
                    </a:lnTo>
                    <a:lnTo>
                      <a:pt x="126" y="87"/>
                    </a:lnTo>
                    <a:lnTo>
                      <a:pt x="131" y="91"/>
                    </a:lnTo>
                    <a:lnTo>
                      <a:pt x="136" y="95"/>
                    </a:lnTo>
                    <a:lnTo>
                      <a:pt x="141" y="100"/>
                    </a:lnTo>
                    <a:lnTo>
                      <a:pt x="146" y="103"/>
                    </a:lnTo>
                    <a:lnTo>
                      <a:pt x="151" y="107"/>
                    </a:lnTo>
                    <a:lnTo>
                      <a:pt x="158" y="110"/>
                    </a:lnTo>
                    <a:lnTo>
                      <a:pt x="163" y="113"/>
                    </a:lnTo>
                    <a:lnTo>
                      <a:pt x="169" y="116"/>
                    </a:lnTo>
                    <a:lnTo>
                      <a:pt x="174" y="120"/>
                    </a:lnTo>
                    <a:lnTo>
                      <a:pt x="184" y="128"/>
                    </a:lnTo>
                    <a:lnTo>
                      <a:pt x="192" y="137"/>
                    </a:lnTo>
                    <a:lnTo>
                      <a:pt x="199" y="148"/>
                    </a:lnTo>
                    <a:lnTo>
                      <a:pt x="205" y="159"/>
                    </a:lnTo>
                    <a:lnTo>
                      <a:pt x="210" y="171"/>
                    </a:lnTo>
                    <a:lnTo>
                      <a:pt x="214" y="183"/>
                    </a:lnTo>
                    <a:lnTo>
                      <a:pt x="217" y="196"/>
                    </a:lnTo>
                    <a:lnTo>
                      <a:pt x="221" y="208"/>
                    </a:lnTo>
                    <a:lnTo>
                      <a:pt x="225" y="222"/>
                    </a:lnTo>
                    <a:lnTo>
                      <a:pt x="230" y="236"/>
                    </a:lnTo>
                    <a:lnTo>
                      <a:pt x="236" y="249"/>
                    </a:lnTo>
                    <a:lnTo>
                      <a:pt x="243" y="262"/>
                    </a:lnTo>
                    <a:lnTo>
                      <a:pt x="251" y="274"/>
                    </a:lnTo>
                    <a:lnTo>
                      <a:pt x="258" y="287"/>
                    </a:lnTo>
                    <a:lnTo>
                      <a:pt x="266" y="299"/>
                    </a:lnTo>
                    <a:lnTo>
                      <a:pt x="27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3" name="Freeform 236"/>
              <p:cNvSpPr>
                <a:spLocks/>
              </p:cNvSpPr>
              <p:nvPr/>
            </p:nvSpPr>
            <p:spPr bwMode="auto">
              <a:xfrm>
                <a:off x="5277" y="1316"/>
                <a:ext cx="29" cy="23"/>
              </a:xfrm>
              <a:custGeom>
                <a:avLst/>
                <a:gdLst>
                  <a:gd name="T0" fmla="*/ 0 w 143"/>
                  <a:gd name="T1" fmla="*/ 0 h 117"/>
                  <a:gd name="T2" fmla="*/ 0 w 143"/>
                  <a:gd name="T3" fmla="*/ 0 h 117"/>
                  <a:gd name="T4" fmla="*/ 0 w 143"/>
                  <a:gd name="T5" fmla="*/ 1 h 117"/>
                  <a:gd name="T6" fmla="*/ 0 w 143"/>
                  <a:gd name="T7" fmla="*/ 1 h 117"/>
                  <a:gd name="T8" fmla="*/ 1 w 143"/>
                  <a:gd name="T9" fmla="*/ 1 h 117"/>
                  <a:gd name="T10" fmla="*/ 1 w 143"/>
                  <a:gd name="T11" fmla="*/ 2 h 117"/>
                  <a:gd name="T12" fmla="*/ 1 w 143"/>
                  <a:gd name="T13" fmla="*/ 2 h 117"/>
                  <a:gd name="T14" fmla="*/ 2 w 143"/>
                  <a:gd name="T15" fmla="*/ 2 h 117"/>
                  <a:gd name="T16" fmla="*/ 2 w 143"/>
                  <a:gd name="T17" fmla="*/ 2 h 117"/>
                  <a:gd name="T18" fmla="*/ 3 w 143"/>
                  <a:gd name="T19" fmla="*/ 2 h 117"/>
                  <a:gd name="T20" fmla="*/ 3 w 143"/>
                  <a:gd name="T21" fmla="*/ 2 h 117"/>
                  <a:gd name="T22" fmla="*/ 3 w 143"/>
                  <a:gd name="T23" fmla="*/ 3 h 117"/>
                  <a:gd name="T24" fmla="*/ 3 w 143"/>
                  <a:gd name="T25" fmla="*/ 3 h 117"/>
                  <a:gd name="T26" fmla="*/ 3 w 143"/>
                  <a:gd name="T27" fmla="*/ 3 h 117"/>
                  <a:gd name="T28" fmla="*/ 4 w 143"/>
                  <a:gd name="T29" fmla="*/ 3 h 117"/>
                  <a:gd name="T30" fmla="*/ 4 w 143"/>
                  <a:gd name="T31" fmla="*/ 3 h 117"/>
                  <a:gd name="T32" fmla="*/ 4 w 143"/>
                  <a:gd name="T33" fmla="*/ 3 h 117"/>
                  <a:gd name="T34" fmla="*/ 4 w 143"/>
                  <a:gd name="T35" fmla="*/ 4 h 117"/>
                  <a:gd name="T36" fmla="*/ 4 w 143"/>
                  <a:gd name="T37" fmla="*/ 4 h 117"/>
                  <a:gd name="T38" fmla="*/ 5 w 143"/>
                  <a:gd name="T39" fmla="*/ 4 h 117"/>
                  <a:gd name="T40" fmla="*/ 5 w 143"/>
                  <a:gd name="T41" fmla="*/ 4 h 117"/>
                  <a:gd name="T42" fmla="*/ 5 w 143"/>
                  <a:gd name="T43" fmla="*/ 4 h 117"/>
                  <a:gd name="T44" fmla="*/ 5 w 143"/>
                  <a:gd name="T45" fmla="*/ 4 h 117"/>
                  <a:gd name="T46" fmla="*/ 5 w 143"/>
                  <a:gd name="T47" fmla="*/ 4 h 117"/>
                  <a:gd name="T48" fmla="*/ 6 w 143"/>
                  <a:gd name="T49" fmla="*/ 5 h 117"/>
                  <a:gd name="T50" fmla="*/ 6 w 143"/>
                  <a:gd name="T51" fmla="*/ 5 h 117"/>
                  <a:gd name="T52" fmla="*/ 6 w 143"/>
                  <a:gd name="T53" fmla="*/ 5 h 117"/>
                  <a:gd name="T54" fmla="*/ 6 w 143"/>
                  <a:gd name="T55" fmla="*/ 5 h 117"/>
                  <a:gd name="T56" fmla="*/ 6 w 143"/>
                  <a:gd name="T57" fmla="*/ 4 h 117"/>
                  <a:gd name="T58" fmla="*/ 5 w 143"/>
                  <a:gd name="T59" fmla="*/ 4 h 117"/>
                  <a:gd name="T60" fmla="*/ 5 w 143"/>
                  <a:gd name="T61" fmla="*/ 4 h 117"/>
                  <a:gd name="T62" fmla="*/ 5 w 143"/>
                  <a:gd name="T63" fmla="*/ 4 h 117"/>
                  <a:gd name="T64" fmla="*/ 4 w 143"/>
                  <a:gd name="T65" fmla="*/ 3 h 117"/>
                  <a:gd name="T66" fmla="*/ 4 w 143"/>
                  <a:gd name="T67" fmla="*/ 3 h 117"/>
                  <a:gd name="T68" fmla="*/ 4 w 143"/>
                  <a:gd name="T69" fmla="*/ 3 h 117"/>
                  <a:gd name="T70" fmla="*/ 3 w 143"/>
                  <a:gd name="T71" fmla="*/ 3 h 117"/>
                  <a:gd name="T72" fmla="*/ 3 w 143"/>
                  <a:gd name="T73" fmla="*/ 2 h 117"/>
                  <a:gd name="T74" fmla="*/ 3 w 143"/>
                  <a:gd name="T75" fmla="*/ 2 h 117"/>
                  <a:gd name="T76" fmla="*/ 3 w 143"/>
                  <a:gd name="T77" fmla="*/ 2 h 117"/>
                  <a:gd name="T78" fmla="*/ 3 w 143"/>
                  <a:gd name="T79" fmla="*/ 2 h 117"/>
                  <a:gd name="T80" fmla="*/ 2 w 143"/>
                  <a:gd name="T81" fmla="*/ 2 h 117"/>
                  <a:gd name="T82" fmla="*/ 2 w 143"/>
                  <a:gd name="T83" fmla="*/ 2 h 117"/>
                  <a:gd name="T84" fmla="*/ 2 w 143"/>
                  <a:gd name="T85" fmla="*/ 2 h 117"/>
                  <a:gd name="T86" fmla="*/ 2 w 143"/>
                  <a:gd name="T87" fmla="*/ 2 h 117"/>
                  <a:gd name="T88" fmla="*/ 2 w 143"/>
                  <a:gd name="T89" fmla="*/ 2 h 117"/>
                  <a:gd name="T90" fmla="*/ 1 w 143"/>
                  <a:gd name="T91" fmla="*/ 2 h 117"/>
                  <a:gd name="T92" fmla="*/ 1 w 143"/>
                  <a:gd name="T93" fmla="*/ 1 h 117"/>
                  <a:gd name="T94" fmla="*/ 1 w 143"/>
                  <a:gd name="T95" fmla="*/ 1 h 117"/>
                  <a:gd name="T96" fmla="*/ 1 w 143"/>
                  <a:gd name="T97" fmla="*/ 1 h 117"/>
                  <a:gd name="T98" fmla="*/ 0 w 143"/>
                  <a:gd name="T99" fmla="*/ 1 h 117"/>
                  <a:gd name="T100" fmla="*/ 0 w 143"/>
                  <a:gd name="T101" fmla="*/ 0 h 117"/>
                  <a:gd name="T102" fmla="*/ 0 w 143"/>
                  <a:gd name="T103" fmla="*/ 0 h 117"/>
                  <a:gd name="T104" fmla="*/ 0 w 143"/>
                  <a:gd name="T105" fmla="*/ 0 h 117"/>
                  <a:gd name="T106" fmla="*/ 0 w 143"/>
                  <a:gd name="T107" fmla="*/ 0 h 117"/>
                  <a:gd name="T108" fmla="*/ 0 w 143"/>
                  <a:gd name="T109" fmla="*/ 0 h 117"/>
                  <a:gd name="T110" fmla="*/ 0 w 143"/>
                  <a:gd name="T111" fmla="*/ 0 h 117"/>
                  <a:gd name="T112" fmla="*/ 0 w 143"/>
                  <a:gd name="T113" fmla="*/ 0 h 117"/>
                  <a:gd name="T114" fmla="*/ 0 w 143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3"/>
                  <a:gd name="T175" fmla="*/ 0 h 117"/>
                  <a:gd name="T176" fmla="*/ 143 w 143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3" h="117">
                    <a:moveTo>
                      <a:pt x="0" y="0"/>
                    </a:moveTo>
                    <a:lnTo>
                      <a:pt x="4" y="10"/>
                    </a:lnTo>
                    <a:lnTo>
                      <a:pt x="8" y="19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7" y="39"/>
                    </a:lnTo>
                    <a:lnTo>
                      <a:pt x="35" y="45"/>
                    </a:lnTo>
                    <a:lnTo>
                      <a:pt x="46" y="51"/>
                    </a:lnTo>
                    <a:lnTo>
                      <a:pt x="58" y="57"/>
                    </a:lnTo>
                    <a:lnTo>
                      <a:pt x="65" y="60"/>
                    </a:lnTo>
                    <a:lnTo>
                      <a:pt x="70" y="63"/>
                    </a:lnTo>
                    <a:lnTo>
                      <a:pt x="75" y="67"/>
                    </a:lnTo>
                    <a:lnTo>
                      <a:pt x="80" y="71"/>
                    </a:lnTo>
                    <a:lnTo>
                      <a:pt x="85" y="75"/>
                    </a:lnTo>
                    <a:lnTo>
                      <a:pt x="90" y="79"/>
                    </a:lnTo>
                    <a:lnTo>
                      <a:pt x="95" y="85"/>
                    </a:lnTo>
                    <a:lnTo>
                      <a:pt x="100" y="89"/>
                    </a:lnTo>
                    <a:lnTo>
                      <a:pt x="105" y="93"/>
                    </a:lnTo>
                    <a:lnTo>
                      <a:pt x="109" y="97"/>
                    </a:lnTo>
                    <a:lnTo>
                      <a:pt x="115" y="100"/>
                    </a:lnTo>
                    <a:lnTo>
                      <a:pt x="120" y="103"/>
                    </a:lnTo>
                    <a:lnTo>
                      <a:pt x="124" y="107"/>
                    </a:lnTo>
                    <a:lnTo>
                      <a:pt x="129" y="110"/>
                    </a:lnTo>
                    <a:lnTo>
                      <a:pt x="134" y="113"/>
                    </a:lnTo>
                    <a:lnTo>
                      <a:pt x="139" y="117"/>
                    </a:lnTo>
                    <a:lnTo>
                      <a:pt x="140" y="117"/>
                    </a:lnTo>
                    <a:lnTo>
                      <a:pt x="142" y="117"/>
                    </a:lnTo>
                    <a:lnTo>
                      <a:pt x="143" y="115"/>
                    </a:lnTo>
                    <a:lnTo>
                      <a:pt x="142" y="114"/>
                    </a:lnTo>
                    <a:lnTo>
                      <a:pt x="134" y="107"/>
                    </a:lnTo>
                    <a:lnTo>
                      <a:pt x="126" y="101"/>
                    </a:lnTo>
                    <a:lnTo>
                      <a:pt x="117" y="95"/>
                    </a:lnTo>
                    <a:lnTo>
                      <a:pt x="108" y="89"/>
                    </a:lnTo>
                    <a:lnTo>
                      <a:pt x="100" y="83"/>
                    </a:lnTo>
                    <a:lnTo>
                      <a:pt x="91" y="75"/>
                    </a:lnTo>
                    <a:lnTo>
                      <a:pt x="83" y="69"/>
                    </a:lnTo>
                    <a:lnTo>
                      <a:pt x="75" y="62"/>
                    </a:lnTo>
                    <a:lnTo>
                      <a:pt x="71" y="59"/>
                    </a:lnTo>
                    <a:lnTo>
                      <a:pt x="67" y="57"/>
                    </a:lnTo>
                    <a:lnTo>
                      <a:pt x="62" y="54"/>
                    </a:lnTo>
                    <a:lnTo>
                      <a:pt x="58" y="52"/>
                    </a:lnTo>
                    <a:lnTo>
                      <a:pt x="53" y="50"/>
                    </a:lnTo>
                    <a:lnTo>
                      <a:pt x="49" y="49"/>
                    </a:lnTo>
                    <a:lnTo>
                      <a:pt x="44" y="47"/>
                    </a:lnTo>
                    <a:lnTo>
                      <a:pt x="40" y="45"/>
                    </a:lnTo>
                    <a:lnTo>
                      <a:pt x="34" y="41"/>
                    </a:lnTo>
                    <a:lnTo>
                      <a:pt x="28" y="37"/>
                    </a:lnTo>
                    <a:lnTo>
                      <a:pt x="23" y="31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4" name="Freeform 237"/>
              <p:cNvSpPr>
                <a:spLocks/>
              </p:cNvSpPr>
              <p:nvPr/>
            </p:nvSpPr>
            <p:spPr bwMode="auto">
              <a:xfrm>
                <a:off x="5286" y="1333"/>
                <a:ext cx="30" cy="26"/>
              </a:xfrm>
              <a:custGeom>
                <a:avLst/>
                <a:gdLst>
                  <a:gd name="T0" fmla="*/ 6 w 152"/>
                  <a:gd name="T1" fmla="*/ 5 h 132"/>
                  <a:gd name="T2" fmla="*/ 6 w 152"/>
                  <a:gd name="T3" fmla="*/ 5 h 132"/>
                  <a:gd name="T4" fmla="*/ 6 w 152"/>
                  <a:gd name="T5" fmla="*/ 4 h 132"/>
                  <a:gd name="T6" fmla="*/ 6 w 152"/>
                  <a:gd name="T7" fmla="*/ 4 h 132"/>
                  <a:gd name="T8" fmla="*/ 5 w 152"/>
                  <a:gd name="T9" fmla="*/ 4 h 132"/>
                  <a:gd name="T10" fmla="*/ 5 w 152"/>
                  <a:gd name="T11" fmla="*/ 3 h 132"/>
                  <a:gd name="T12" fmla="*/ 5 w 152"/>
                  <a:gd name="T13" fmla="*/ 3 h 132"/>
                  <a:gd name="T14" fmla="*/ 4 w 152"/>
                  <a:gd name="T15" fmla="*/ 2 h 132"/>
                  <a:gd name="T16" fmla="*/ 4 w 152"/>
                  <a:gd name="T17" fmla="*/ 2 h 132"/>
                  <a:gd name="T18" fmla="*/ 4 w 152"/>
                  <a:gd name="T19" fmla="*/ 2 h 132"/>
                  <a:gd name="T20" fmla="*/ 3 w 152"/>
                  <a:gd name="T21" fmla="*/ 2 h 132"/>
                  <a:gd name="T22" fmla="*/ 3 w 152"/>
                  <a:gd name="T23" fmla="*/ 1 h 132"/>
                  <a:gd name="T24" fmla="*/ 2 w 152"/>
                  <a:gd name="T25" fmla="*/ 1 h 132"/>
                  <a:gd name="T26" fmla="*/ 2 w 152"/>
                  <a:gd name="T27" fmla="*/ 1 h 132"/>
                  <a:gd name="T28" fmla="*/ 1 w 152"/>
                  <a:gd name="T29" fmla="*/ 1 h 132"/>
                  <a:gd name="T30" fmla="*/ 1 w 152"/>
                  <a:gd name="T31" fmla="*/ 0 h 132"/>
                  <a:gd name="T32" fmla="*/ 0 w 152"/>
                  <a:gd name="T33" fmla="*/ 0 h 132"/>
                  <a:gd name="T34" fmla="*/ 0 w 152"/>
                  <a:gd name="T35" fmla="*/ 0 h 132"/>
                  <a:gd name="T36" fmla="*/ 0 w 152"/>
                  <a:gd name="T37" fmla="*/ 0 h 132"/>
                  <a:gd name="T38" fmla="*/ 0 w 152"/>
                  <a:gd name="T39" fmla="*/ 0 h 132"/>
                  <a:gd name="T40" fmla="*/ 0 w 152"/>
                  <a:gd name="T41" fmla="*/ 0 h 132"/>
                  <a:gd name="T42" fmla="*/ 0 w 152"/>
                  <a:gd name="T43" fmla="*/ 1 h 132"/>
                  <a:gd name="T44" fmla="*/ 1 w 152"/>
                  <a:gd name="T45" fmla="*/ 1 h 132"/>
                  <a:gd name="T46" fmla="*/ 1 w 152"/>
                  <a:gd name="T47" fmla="*/ 1 h 132"/>
                  <a:gd name="T48" fmla="*/ 2 w 152"/>
                  <a:gd name="T49" fmla="*/ 1 h 132"/>
                  <a:gd name="T50" fmla="*/ 2 w 152"/>
                  <a:gd name="T51" fmla="*/ 1 h 132"/>
                  <a:gd name="T52" fmla="*/ 2 w 152"/>
                  <a:gd name="T53" fmla="*/ 2 h 132"/>
                  <a:gd name="T54" fmla="*/ 3 w 152"/>
                  <a:gd name="T55" fmla="*/ 2 h 132"/>
                  <a:gd name="T56" fmla="*/ 3 w 152"/>
                  <a:gd name="T57" fmla="*/ 2 h 132"/>
                  <a:gd name="T58" fmla="*/ 4 w 152"/>
                  <a:gd name="T59" fmla="*/ 2 h 132"/>
                  <a:gd name="T60" fmla="*/ 4 w 152"/>
                  <a:gd name="T61" fmla="*/ 3 h 132"/>
                  <a:gd name="T62" fmla="*/ 5 w 152"/>
                  <a:gd name="T63" fmla="*/ 3 h 132"/>
                  <a:gd name="T64" fmla="*/ 5 w 152"/>
                  <a:gd name="T65" fmla="*/ 3 h 132"/>
                  <a:gd name="T66" fmla="*/ 5 w 152"/>
                  <a:gd name="T67" fmla="*/ 4 h 132"/>
                  <a:gd name="T68" fmla="*/ 6 w 152"/>
                  <a:gd name="T69" fmla="*/ 4 h 132"/>
                  <a:gd name="T70" fmla="*/ 6 w 152"/>
                  <a:gd name="T71" fmla="*/ 5 h 132"/>
                  <a:gd name="T72" fmla="*/ 6 w 152"/>
                  <a:gd name="T73" fmla="*/ 5 h 132"/>
                  <a:gd name="T74" fmla="*/ 6 w 152"/>
                  <a:gd name="T75" fmla="*/ 5 h 132"/>
                  <a:gd name="T76" fmla="*/ 6 w 152"/>
                  <a:gd name="T77" fmla="*/ 5 h 132"/>
                  <a:gd name="T78" fmla="*/ 6 w 152"/>
                  <a:gd name="T79" fmla="*/ 5 h 132"/>
                  <a:gd name="T80" fmla="*/ 6 w 152"/>
                  <a:gd name="T81" fmla="*/ 5 h 132"/>
                  <a:gd name="T82" fmla="*/ 6 w 152"/>
                  <a:gd name="T83" fmla="*/ 5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2"/>
                  <a:gd name="T127" fmla="*/ 0 h 132"/>
                  <a:gd name="T128" fmla="*/ 152 w 152"/>
                  <a:gd name="T129" fmla="*/ 132 h 1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2" h="132">
                    <a:moveTo>
                      <a:pt x="152" y="132"/>
                    </a:moveTo>
                    <a:lnTo>
                      <a:pt x="149" y="122"/>
                    </a:lnTo>
                    <a:lnTo>
                      <a:pt x="145" y="112"/>
                    </a:lnTo>
                    <a:lnTo>
                      <a:pt x="141" y="101"/>
                    </a:lnTo>
                    <a:lnTo>
                      <a:pt x="136" y="91"/>
                    </a:lnTo>
                    <a:lnTo>
                      <a:pt x="130" y="80"/>
                    </a:lnTo>
                    <a:lnTo>
                      <a:pt x="123" y="71"/>
                    </a:lnTo>
                    <a:lnTo>
                      <a:pt x="114" y="63"/>
                    </a:lnTo>
                    <a:lnTo>
                      <a:pt x="106" y="56"/>
                    </a:lnTo>
                    <a:lnTo>
                      <a:pt x="94" y="49"/>
                    </a:lnTo>
                    <a:lnTo>
                      <a:pt x="81" y="41"/>
                    </a:lnTo>
                    <a:lnTo>
                      <a:pt x="67" y="34"/>
                    </a:lnTo>
                    <a:lnTo>
                      <a:pt x="55" y="27"/>
                    </a:lnTo>
                    <a:lnTo>
                      <a:pt x="42" y="21"/>
                    </a:lnTo>
                    <a:lnTo>
                      <a:pt x="29" y="14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13"/>
                    </a:lnTo>
                    <a:lnTo>
                      <a:pt x="19" y="20"/>
                    </a:lnTo>
                    <a:lnTo>
                      <a:pt x="30" y="27"/>
                    </a:lnTo>
                    <a:lnTo>
                      <a:pt x="40" y="33"/>
                    </a:lnTo>
                    <a:lnTo>
                      <a:pt x="51" y="38"/>
                    </a:lnTo>
                    <a:lnTo>
                      <a:pt x="62" y="45"/>
                    </a:lnTo>
                    <a:lnTo>
                      <a:pt x="73" y="50"/>
                    </a:lnTo>
                    <a:lnTo>
                      <a:pt x="84" y="55"/>
                    </a:lnTo>
                    <a:lnTo>
                      <a:pt x="96" y="62"/>
                    </a:lnTo>
                    <a:lnTo>
                      <a:pt x="107" y="69"/>
                    </a:lnTo>
                    <a:lnTo>
                      <a:pt x="118" y="77"/>
                    </a:lnTo>
                    <a:lnTo>
                      <a:pt x="126" y="86"/>
                    </a:lnTo>
                    <a:lnTo>
                      <a:pt x="134" y="97"/>
                    </a:lnTo>
                    <a:lnTo>
                      <a:pt x="140" y="107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2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5" name="Freeform 238"/>
              <p:cNvSpPr>
                <a:spLocks/>
              </p:cNvSpPr>
              <p:nvPr/>
            </p:nvSpPr>
            <p:spPr bwMode="auto">
              <a:xfrm>
                <a:off x="5285" y="1336"/>
                <a:ext cx="36" cy="44"/>
              </a:xfrm>
              <a:custGeom>
                <a:avLst/>
                <a:gdLst>
                  <a:gd name="T0" fmla="*/ 0 w 179"/>
                  <a:gd name="T1" fmla="*/ 0 h 219"/>
                  <a:gd name="T2" fmla="*/ 0 w 179"/>
                  <a:gd name="T3" fmla="*/ 0 h 219"/>
                  <a:gd name="T4" fmla="*/ 0 w 179"/>
                  <a:gd name="T5" fmla="*/ 1 h 219"/>
                  <a:gd name="T6" fmla="*/ 1 w 179"/>
                  <a:gd name="T7" fmla="*/ 1 h 219"/>
                  <a:gd name="T8" fmla="*/ 1 w 179"/>
                  <a:gd name="T9" fmla="*/ 1 h 219"/>
                  <a:gd name="T10" fmla="*/ 1 w 179"/>
                  <a:gd name="T11" fmla="*/ 1 h 219"/>
                  <a:gd name="T12" fmla="*/ 1 w 179"/>
                  <a:gd name="T13" fmla="*/ 2 h 219"/>
                  <a:gd name="T14" fmla="*/ 2 w 179"/>
                  <a:gd name="T15" fmla="*/ 2 h 219"/>
                  <a:gd name="T16" fmla="*/ 2 w 179"/>
                  <a:gd name="T17" fmla="*/ 2 h 219"/>
                  <a:gd name="T18" fmla="*/ 2 w 179"/>
                  <a:gd name="T19" fmla="*/ 2 h 219"/>
                  <a:gd name="T20" fmla="*/ 2 w 179"/>
                  <a:gd name="T21" fmla="*/ 3 h 219"/>
                  <a:gd name="T22" fmla="*/ 3 w 179"/>
                  <a:gd name="T23" fmla="*/ 3 h 219"/>
                  <a:gd name="T24" fmla="*/ 3 w 179"/>
                  <a:gd name="T25" fmla="*/ 3 h 219"/>
                  <a:gd name="T26" fmla="*/ 3 w 179"/>
                  <a:gd name="T27" fmla="*/ 4 h 219"/>
                  <a:gd name="T28" fmla="*/ 3 w 179"/>
                  <a:gd name="T29" fmla="*/ 4 h 219"/>
                  <a:gd name="T30" fmla="*/ 3 w 179"/>
                  <a:gd name="T31" fmla="*/ 5 h 219"/>
                  <a:gd name="T32" fmla="*/ 3 w 179"/>
                  <a:gd name="T33" fmla="*/ 5 h 219"/>
                  <a:gd name="T34" fmla="*/ 4 w 179"/>
                  <a:gd name="T35" fmla="*/ 6 h 219"/>
                  <a:gd name="T36" fmla="*/ 4 w 179"/>
                  <a:gd name="T37" fmla="*/ 6 h 219"/>
                  <a:gd name="T38" fmla="*/ 4 w 179"/>
                  <a:gd name="T39" fmla="*/ 7 h 219"/>
                  <a:gd name="T40" fmla="*/ 5 w 179"/>
                  <a:gd name="T41" fmla="*/ 7 h 219"/>
                  <a:gd name="T42" fmla="*/ 5 w 179"/>
                  <a:gd name="T43" fmla="*/ 8 h 219"/>
                  <a:gd name="T44" fmla="*/ 6 w 179"/>
                  <a:gd name="T45" fmla="*/ 8 h 219"/>
                  <a:gd name="T46" fmla="*/ 6 w 179"/>
                  <a:gd name="T47" fmla="*/ 9 h 219"/>
                  <a:gd name="T48" fmla="*/ 7 w 179"/>
                  <a:gd name="T49" fmla="*/ 9 h 219"/>
                  <a:gd name="T50" fmla="*/ 7 w 179"/>
                  <a:gd name="T51" fmla="*/ 9 h 219"/>
                  <a:gd name="T52" fmla="*/ 7 w 179"/>
                  <a:gd name="T53" fmla="*/ 9 h 219"/>
                  <a:gd name="T54" fmla="*/ 7 w 179"/>
                  <a:gd name="T55" fmla="*/ 8 h 219"/>
                  <a:gd name="T56" fmla="*/ 7 w 179"/>
                  <a:gd name="T57" fmla="*/ 8 h 219"/>
                  <a:gd name="T58" fmla="*/ 7 w 179"/>
                  <a:gd name="T59" fmla="*/ 8 h 219"/>
                  <a:gd name="T60" fmla="*/ 7 w 179"/>
                  <a:gd name="T61" fmla="*/ 8 h 219"/>
                  <a:gd name="T62" fmla="*/ 6 w 179"/>
                  <a:gd name="T63" fmla="*/ 8 h 219"/>
                  <a:gd name="T64" fmla="*/ 6 w 179"/>
                  <a:gd name="T65" fmla="*/ 8 h 219"/>
                  <a:gd name="T66" fmla="*/ 6 w 179"/>
                  <a:gd name="T67" fmla="*/ 7 h 219"/>
                  <a:gd name="T68" fmla="*/ 5 w 179"/>
                  <a:gd name="T69" fmla="*/ 7 h 219"/>
                  <a:gd name="T70" fmla="*/ 5 w 179"/>
                  <a:gd name="T71" fmla="*/ 7 h 219"/>
                  <a:gd name="T72" fmla="*/ 5 w 179"/>
                  <a:gd name="T73" fmla="*/ 7 h 219"/>
                  <a:gd name="T74" fmla="*/ 5 w 179"/>
                  <a:gd name="T75" fmla="*/ 6 h 219"/>
                  <a:gd name="T76" fmla="*/ 4 w 179"/>
                  <a:gd name="T77" fmla="*/ 6 h 219"/>
                  <a:gd name="T78" fmla="*/ 4 w 179"/>
                  <a:gd name="T79" fmla="*/ 6 h 219"/>
                  <a:gd name="T80" fmla="*/ 4 w 179"/>
                  <a:gd name="T81" fmla="*/ 5 h 219"/>
                  <a:gd name="T82" fmla="*/ 4 w 179"/>
                  <a:gd name="T83" fmla="*/ 5 h 219"/>
                  <a:gd name="T84" fmla="*/ 4 w 179"/>
                  <a:gd name="T85" fmla="*/ 5 h 219"/>
                  <a:gd name="T86" fmla="*/ 4 w 179"/>
                  <a:gd name="T87" fmla="*/ 4 h 219"/>
                  <a:gd name="T88" fmla="*/ 4 w 179"/>
                  <a:gd name="T89" fmla="*/ 4 h 219"/>
                  <a:gd name="T90" fmla="*/ 3 w 179"/>
                  <a:gd name="T91" fmla="*/ 4 h 219"/>
                  <a:gd name="T92" fmla="*/ 3 w 179"/>
                  <a:gd name="T93" fmla="*/ 3 h 219"/>
                  <a:gd name="T94" fmla="*/ 3 w 179"/>
                  <a:gd name="T95" fmla="*/ 3 h 219"/>
                  <a:gd name="T96" fmla="*/ 2 w 179"/>
                  <a:gd name="T97" fmla="*/ 2 h 219"/>
                  <a:gd name="T98" fmla="*/ 2 w 179"/>
                  <a:gd name="T99" fmla="*/ 2 h 219"/>
                  <a:gd name="T100" fmla="*/ 2 w 179"/>
                  <a:gd name="T101" fmla="*/ 2 h 219"/>
                  <a:gd name="T102" fmla="*/ 1 w 179"/>
                  <a:gd name="T103" fmla="*/ 2 h 219"/>
                  <a:gd name="T104" fmla="*/ 1 w 179"/>
                  <a:gd name="T105" fmla="*/ 1 h 219"/>
                  <a:gd name="T106" fmla="*/ 1 w 179"/>
                  <a:gd name="T107" fmla="*/ 1 h 219"/>
                  <a:gd name="T108" fmla="*/ 1 w 179"/>
                  <a:gd name="T109" fmla="*/ 1 h 219"/>
                  <a:gd name="T110" fmla="*/ 0 w 179"/>
                  <a:gd name="T111" fmla="*/ 0 h 219"/>
                  <a:gd name="T112" fmla="*/ 0 w 179"/>
                  <a:gd name="T113" fmla="*/ 0 h 219"/>
                  <a:gd name="T114" fmla="*/ 0 w 179"/>
                  <a:gd name="T115" fmla="*/ 0 h 219"/>
                  <a:gd name="T116" fmla="*/ 0 w 179"/>
                  <a:gd name="T117" fmla="*/ 0 h 219"/>
                  <a:gd name="T118" fmla="*/ 0 w 179"/>
                  <a:gd name="T119" fmla="*/ 0 h 219"/>
                  <a:gd name="T120" fmla="*/ 0 w 179"/>
                  <a:gd name="T121" fmla="*/ 0 h 219"/>
                  <a:gd name="T122" fmla="*/ 0 w 179"/>
                  <a:gd name="T123" fmla="*/ 0 h 2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9"/>
                  <a:gd name="T187" fmla="*/ 0 h 219"/>
                  <a:gd name="T188" fmla="*/ 179 w 179"/>
                  <a:gd name="T189" fmla="*/ 219 h 2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9" h="219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6" y="20"/>
                    </a:lnTo>
                    <a:lnTo>
                      <a:pt x="22" y="28"/>
                    </a:lnTo>
                    <a:lnTo>
                      <a:pt x="28" y="35"/>
                    </a:lnTo>
                    <a:lnTo>
                      <a:pt x="35" y="41"/>
                    </a:lnTo>
                    <a:lnTo>
                      <a:pt x="41" y="47"/>
                    </a:lnTo>
                    <a:lnTo>
                      <a:pt x="48" y="53"/>
                    </a:lnTo>
                    <a:lnTo>
                      <a:pt x="55" y="60"/>
                    </a:lnTo>
                    <a:lnTo>
                      <a:pt x="62" y="68"/>
                    </a:lnTo>
                    <a:lnTo>
                      <a:pt x="67" y="77"/>
                    </a:lnTo>
                    <a:lnTo>
                      <a:pt x="73" y="85"/>
                    </a:lnTo>
                    <a:lnTo>
                      <a:pt x="77" y="94"/>
                    </a:lnTo>
                    <a:lnTo>
                      <a:pt x="81" y="103"/>
                    </a:lnTo>
                    <a:lnTo>
                      <a:pt x="84" y="113"/>
                    </a:lnTo>
                    <a:lnTo>
                      <a:pt x="87" y="124"/>
                    </a:lnTo>
                    <a:lnTo>
                      <a:pt x="92" y="140"/>
                    </a:lnTo>
                    <a:lnTo>
                      <a:pt x="99" y="154"/>
                    </a:lnTo>
                    <a:lnTo>
                      <a:pt x="107" y="169"/>
                    </a:lnTo>
                    <a:lnTo>
                      <a:pt x="116" y="182"/>
                    </a:lnTo>
                    <a:lnTo>
                      <a:pt x="128" y="194"/>
                    </a:lnTo>
                    <a:lnTo>
                      <a:pt x="141" y="204"/>
                    </a:lnTo>
                    <a:lnTo>
                      <a:pt x="155" y="213"/>
                    </a:lnTo>
                    <a:lnTo>
                      <a:pt x="172" y="219"/>
                    </a:lnTo>
                    <a:lnTo>
                      <a:pt x="175" y="218"/>
                    </a:lnTo>
                    <a:lnTo>
                      <a:pt x="178" y="215"/>
                    </a:lnTo>
                    <a:lnTo>
                      <a:pt x="179" y="211"/>
                    </a:lnTo>
                    <a:lnTo>
                      <a:pt x="178" y="207"/>
                    </a:lnTo>
                    <a:lnTo>
                      <a:pt x="171" y="201"/>
                    </a:lnTo>
                    <a:lnTo>
                      <a:pt x="163" y="196"/>
                    </a:lnTo>
                    <a:lnTo>
                      <a:pt x="156" y="191"/>
                    </a:lnTo>
                    <a:lnTo>
                      <a:pt x="149" y="187"/>
                    </a:lnTo>
                    <a:lnTo>
                      <a:pt x="142" y="182"/>
                    </a:lnTo>
                    <a:lnTo>
                      <a:pt x="135" y="178"/>
                    </a:lnTo>
                    <a:lnTo>
                      <a:pt x="128" y="172"/>
                    </a:lnTo>
                    <a:lnTo>
                      <a:pt x="122" y="166"/>
                    </a:lnTo>
                    <a:lnTo>
                      <a:pt x="115" y="158"/>
                    </a:lnTo>
                    <a:lnTo>
                      <a:pt x="110" y="150"/>
                    </a:lnTo>
                    <a:lnTo>
                      <a:pt x="106" y="143"/>
                    </a:lnTo>
                    <a:lnTo>
                      <a:pt x="102" y="134"/>
                    </a:lnTo>
                    <a:lnTo>
                      <a:pt x="98" y="126"/>
                    </a:lnTo>
                    <a:lnTo>
                      <a:pt x="95" y="117"/>
                    </a:lnTo>
                    <a:lnTo>
                      <a:pt x="92" y="108"/>
                    </a:lnTo>
                    <a:lnTo>
                      <a:pt x="89" y="100"/>
                    </a:lnTo>
                    <a:lnTo>
                      <a:pt x="84" y="88"/>
                    </a:lnTo>
                    <a:lnTo>
                      <a:pt x="78" y="77"/>
                    </a:lnTo>
                    <a:lnTo>
                      <a:pt x="69" y="65"/>
                    </a:lnTo>
                    <a:lnTo>
                      <a:pt x="59" y="57"/>
                    </a:lnTo>
                    <a:lnTo>
                      <a:pt x="50" y="51"/>
                    </a:lnTo>
                    <a:lnTo>
                      <a:pt x="42" y="45"/>
                    </a:lnTo>
                    <a:lnTo>
                      <a:pt x="35" y="38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6" name="Freeform 239"/>
              <p:cNvSpPr>
                <a:spLocks/>
              </p:cNvSpPr>
              <p:nvPr/>
            </p:nvSpPr>
            <p:spPr bwMode="auto">
              <a:xfrm>
                <a:off x="5286" y="1343"/>
                <a:ext cx="17" cy="17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0 h 87"/>
                  <a:gd name="T4" fmla="*/ 0 w 85"/>
                  <a:gd name="T5" fmla="*/ 1 h 87"/>
                  <a:gd name="T6" fmla="*/ 0 w 85"/>
                  <a:gd name="T7" fmla="*/ 1 h 87"/>
                  <a:gd name="T8" fmla="*/ 0 w 85"/>
                  <a:gd name="T9" fmla="*/ 2 h 87"/>
                  <a:gd name="T10" fmla="*/ 1 w 85"/>
                  <a:gd name="T11" fmla="*/ 2 h 87"/>
                  <a:gd name="T12" fmla="*/ 1 w 85"/>
                  <a:gd name="T13" fmla="*/ 2 h 87"/>
                  <a:gd name="T14" fmla="*/ 1 w 85"/>
                  <a:gd name="T15" fmla="*/ 3 h 87"/>
                  <a:gd name="T16" fmla="*/ 2 w 85"/>
                  <a:gd name="T17" fmla="*/ 3 h 87"/>
                  <a:gd name="T18" fmla="*/ 2 w 85"/>
                  <a:gd name="T19" fmla="*/ 3 h 87"/>
                  <a:gd name="T20" fmla="*/ 2 w 85"/>
                  <a:gd name="T21" fmla="*/ 3 h 87"/>
                  <a:gd name="T22" fmla="*/ 3 w 85"/>
                  <a:gd name="T23" fmla="*/ 3 h 87"/>
                  <a:gd name="T24" fmla="*/ 3 w 85"/>
                  <a:gd name="T25" fmla="*/ 3 h 87"/>
                  <a:gd name="T26" fmla="*/ 3 w 85"/>
                  <a:gd name="T27" fmla="*/ 3 h 87"/>
                  <a:gd name="T28" fmla="*/ 3 w 85"/>
                  <a:gd name="T29" fmla="*/ 3 h 87"/>
                  <a:gd name="T30" fmla="*/ 3 w 85"/>
                  <a:gd name="T31" fmla="*/ 3 h 87"/>
                  <a:gd name="T32" fmla="*/ 3 w 85"/>
                  <a:gd name="T33" fmla="*/ 3 h 87"/>
                  <a:gd name="T34" fmla="*/ 3 w 85"/>
                  <a:gd name="T35" fmla="*/ 3 h 87"/>
                  <a:gd name="T36" fmla="*/ 3 w 85"/>
                  <a:gd name="T37" fmla="*/ 3 h 87"/>
                  <a:gd name="T38" fmla="*/ 3 w 85"/>
                  <a:gd name="T39" fmla="*/ 3 h 87"/>
                  <a:gd name="T40" fmla="*/ 2 w 85"/>
                  <a:gd name="T41" fmla="*/ 2 h 87"/>
                  <a:gd name="T42" fmla="*/ 2 w 85"/>
                  <a:gd name="T43" fmla="*/ 2 h 87"/>
                  <a:gd name="T44" fmla="*/ 2 w 85"/>
                  <a:gd name="T45" fmla="*/ 2 h 87"/>
                  <a:gd name="T46" fmla="*/ 1 w 85"/>
                  <a:gd name="T47" fmla="*/ 2 h 87"/>
                  <a:gd name="T48" fmla="*/ 1 w 85"/>
                  <a:gd name="T49" fmla="*/ 2 h 87"/>
                  <a:gd name="T50" fmla="*/ 1 w 85"/>
                  <a:gd name="T51" fmla="*/ 2 h 87"/>
                  <a:gd name="T52" fmla="*/ 1 w 85"/>
                  <a:gd name="T53" fmla="*/ 1 h 87"/>
                  <a:gd name="T54" fmla="*/ 0 w 85"/>
                  <a:gd name="T55" fmla="*/ 1 h 87"/>
                  <a:gd name="T56" fmla="*/ 0 w 85"/>
                  <a:gd name="T57" fmla="*/ 1 h 87"/>
                  <a:gd name="T58" fmla="*/ 0 w 85"/>
                  <a:gd name="T59" fmla="*/ 1 h 87"/>
                  <a:gd name="T60" fmla="*/ 0 w 85"/>
                  <a:gd name="T61" fmla="*/ 0 h 87"/>
                  <a:gd name="T62" fmla="*/ 0 w 85"/>
                  <a:gd name="T63" fmla="*/ 0 h 87"/>
                  <a:gd name="T64" fmla="*/ 0 w 85"/>
                  <a:gd name="T65" fmla="*/ 0 h 87"/>
                  <a:gd name="T66" fmla="*/ 0 w 85"/>
                  <a:gd name="T67" fmla="*/ 0 h 87"/>
                  <a:gd name="T68" fmla="*/ 0 w 85"/>
                  <a:gd name="T69" fmla="*/ 0 h 87"/>
                  <a:gd name="T70" fmla="*/ 0 w 85"/>
                  <a:gd name="T71" fmla="*/ 0 h 87"/>
                  <a:gd name="T72" fmla="*/ 0 w 85"/>
                  <a:gd name="T73" fmla="*/ 0 h 87"/>
                  <a:gd name="T74" fmla="*/ 0 w 85"/>
                  <a:gd name="T75" fmla="*/ 0 h 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"/>
                  <a:gd name="T115" fmla="*/ 0 h 87"/>
                  <a:gd name="T116" fmla="*/ 85 w 85"/>
                  <a:gd name="T117" fmla="*/ 87 h 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" h="87">
                    <a:moveTo>
                      <a:pt x="11" y="0"/>
                    </a:moveTo>
                    <a:lnTo>
                      <a:pt x="5" y="1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1" y="57"/>
                    </a:lnTo>
                    <a:lnTo>
                      <a:pt x="31" y="64"/>
                    </a:lnTo>
                    <a:lnTo>
                      <a:pt x="39" y="69"/>
                    </a:lnTo>
                    <a:lnTo>
                      <a:pt x="48" y="75"/>
                    </a:lnTo>
                    <a:lnTo>
                      <a:pt x="57" y="79"/>
                    </a:lnTo>
                    <a:lnTo>
                      <a:pt x="6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3" y="84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78" y="73"/>
                    </a:lnTo>
                    <a:lnTo>
                      <a:pt x="72" y="69"/>
                    </a:lnTo>
                    <a:lnTo>
                      <a:pt x="64" y="65"/>
                    </a:lnTo>
                    <a:lnTo>
                      <a:pt x="57" y="61"/>
                    </a:lnTo>
                    <a:lnTo>
                      <a:pt x="51" y="57"/>
                    </a:lnTo>
                    <a:lnTo>
                      <a:pt x="44" y="53"/>
                    </a:lnTo>
                    <a:lnTo>
                      <a:pt x="37" y="50"/>
                    </a:lnTo>
                    <a:lnTo>
                      <a:pt x="31" y="46"/>
                    </a:lnTo>
                    <a:lnTo>
                      <a:pt x="25" y="41"/>
                    </a:lnTo>
                    <a:lnTo>
                      <a:pt x="17" y="35"/>
                    </a:lnTo>
                    <a:lnTo>
                      <a:pt x="11" y="30"/>
                    </a:lnTo>
                    <a:lnTo>
                      <a:pt x="7" y="23"/>
                    </a:lnTo>
                    <a:lnTo>
                      <a:pt x="7" y="17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7" name="Freeform 240"/>
              <p:cNvSpPr>
                <a:spLocks/>
              </p:cNvSpPr>
              <p:nvPr/>
            </p:nvSpPr>
            <p:spPr bwMode="auto">
              <a:xfrm>
                <a:off x="5284" y="1351"/>
                <a:ext cx="18" cy="15"/>
              </a:xfrm>
              <a:custGeom>
                <a:avLst/>
                <a:gdLst>
                  <a:gd name="T0" fmla="*/ 0 w 93"/>
                  <a:gd name="T1" fmla="*/ 0 h 77"/>
                  <a:gd name="T2" fmla="*/ 0 w 93"/>
                  <a:gd name="T3" fmla="*/ 0 h 77"/>
                  <a:gd name="T4" fmla="*/ 0 w 93"/>
                  <a:gd name="T5" fmla="*/ 1 h 77"/>
                  <a:gd name="T6" fmla="*/ 0 w 93"/>
                  <a:gd name="T7" fmla="*/ 1 h 77"/>
                  <a:gd name="T8" fmla="*/ 0 w 93"/>
                  <a:gd name="T9" fmla="*/ 1 h 77"/>
                  <a:gd name="T10" fmla="*/ 0 w 93"/>
                  <a:gd name="T11" fmla="*/ 2 h 77"/>
                  <a:gd name="T12" fmla="*/ 1 w 93"/>
                  <a:gd name="T13" fmla="*/ 2 h 77"/>
                  <a:gd name="T14" fmla="*/ 1 w 93"/>
                  <a:gd name="T15" fmla="*/ 2 h 77"/>
                  <a:gd name="T16" fmla="*/ 1 w 93"/>
                  <a:gd name="T17" fmla="*/ 2 h 77"/>
                  <a:gd name="T18" fmla="*/ 2 w 93"/>
                  <a:gd name="T19" fmla="*/ 3 h 77"/>
                  <a:gd name="T20" fmla="*/ 2 w 93"/>
                  <a:gd name="T21" fmla="*/ 3 h 77"/>
                  <a:gd name="T22" fmla="*/ 2 w 93"/>
                  <a:gd name="T23" fmla="*/ 3 h 77"/>
                  <a:gd name="T24" fmla="*/ 2 w 93"/>
                  <a:gd name="T25" fmla="*/ 3 h 77"/>
                  <a:gd name="T26" fmla="*/ 3 w 93"/>
                  <a:gd name="T27" fmla="*/ 3 h 77"/>
                  <a:gd name="T28" fmla="*/ 3 w 93"/>
                  <a:gd name="T29" fmla="*/ 3 h 77"/>
                  <a:gd name="T30" fmla="*/ 3 w 93"/>
                  <a:gd name="T31" fmla="*/ 3 h 77"/>
                  <a:gd name="T32" fmla="*/ 3 w 93"/>
                  <a:gd name="T33" fmla="*/ 3 h 77"/>
                  <a:gd name="T34" fmla="*/ 3 w 93"/>
                  <a:gd name="T35" fmla="*/ 2 h 77"/>
                  <a:gd name="T36" fmla="*/ 3 w 93"/>
                  <a:gd name="T37" fmla="*/ 2 h 77"/>
                  <a:gd name="T38" fmla="*/ 3 w 93"/>
                  <a:gd name="T39" fmla="*/ 2 h 77"/>
                  <a:gd name="T40" fmla="*/ 3 w 93"/>
                  <a:gd name="T41" fmla="*/ 2 h 77"/>
                  <a:gd name="T42" fmla="*/ 3 w 93"/>
                  <a:gd name="T43" fmla="*/ 2 h 77"/>
                  <a:gd name="T44" fmla="*/ 3 w 93"/>
                  <a:gd name="T45" fmla="*/ 2 h 77"/>
                  <a:gd name="T46" fmla="*/ 3 w 93"/>
                  <a:gd name="T47" fmla="*/ 2 h 77"/>
                  <a:gd name="T48" fmla="*/ 2 w 93"/>
                  <a:gd name="T49" fmla="*/ 2 h 77"/>
                  <a:gd name="T50" fmla="*/ 2 w 93"/>
                  <a:gd name="T51" fmla="*/ 2 h 77"/>
                  <a:gd name="T52" fmla="*/ 2 w 93"/>
                  <a:gd name="T53" fmla="*/ 2 h 77"/>
                  <a:gd name="T54" fmla="*/ 2 w 93"/>
                  <a:gd name="T55" fmla="*/ 2 h 77"/>
                  <a:gd name="T56" fmla="*/ 2 w 93"/>
                  <a:gd name="T57" fmla="*/ 2 h 77"/>
                  <a:gd name="T58" fmla="*/ 1 w 93"/>
                  <a:gd name="T59" fmla="*/ 2 h 77"/>
                  <a:gd name="T60" fmla="*/ 1 w 93"/>
                  <a:gd name="T61" fmla="*/ 2 h 77"/>
                  <a:gd name="T62" fmla="*/ 1 w 93"/>
                  <a:gd name="T63" fmla="*/ 1 h 77"/>
                  <a:gd name="T64" fmla="*/ 1 w 93"/>
                  <a:gd name="T65" fmla="*/ 1 h 77"/>
                  <a:gd name="T66" fmla="*/ 0 w 93"/>
                  <a:gd name="T67" fmla="*/ 1 h 77"/>
                  <a:gd name="T68" fmla="*/ 0 w 93"/>
                  <a:gd name="T69" fmla="*/ 1 h 77"/>
                  <a:gd name="T70" fmla="*/ 0 w 93"/>
                  <a:gd name="T71" fmla="*/ 0 h 77"/>
                  <a:gd name="T72" fmla="*/ 0 w 93"/>
                  <a:gd name="T73" fmla="*/ 0 h 77"/>
                  <a:gd name="T74" fmla="*/ 0 w 93"/>
                  <a:gd name="T75" fmla="*/ 0 h 77"/>
                  <a:gd name="T76" fmla="*/ 0 w 93"/>
                  <a:gd name="T77" fmla="*/ 0 h 77"/>
                  <a:gd name="T78" fmla="*/ 0 w 93"/>
                  <a:gd name="T79" fmla="*/ 0 h 77"/>
                  <a:gd name="T80" fmla="*/ 0 w 93"/>
                  <a:gd name="T81" fmla="*/ 0 h 77"/>
                  <a:gd name="T82" fmla="*/ 0 w 93"/>
                  <a:gd name="T83" fmla="*/ 0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"/>
                  <a:gd name="T127" fmla="*/ 0 h 77"/>
                  <a:gd name="T128" fmla="*/ 93 w 93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" h="77">
                    <a:moveTo>
                      <a:pt x="2" y="0"/>
                    </a:move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4" y="37"/>
                    </a:lnTo>
                    <a:lnTo>
                      <a:pt x="9" y="44"/>
                    </a:lnTo>
                    <a:lnTo>
                      <a:pt x="17" y="50"/>
                    </a:lnTo>
                    <a:lnTo>
                      <a:pt x="25" y="55"/>
                    </a:lnTo>
                    <a:lnTo>
                      <a:pt x="34" y="60"/>
                    </a:lnTo>
                    <a:lnTo>
                      <a:pt x="40" y="65"/>
                    </a:lnTo>
                    <a:lnTo>
                      <a:pt x="47" y="69"/>
                    </a:lnTo>
                    <a:lnTo>
                      <a:pt x="54" y="73"/>
                    </a:lnTo>
                    <a:lnTo>
                      <a:pt x="62" y="75"/>
                    </a:lnTo>
                    <a:lnTo>
                      <a:pt x="70" y="77"/>
                    </a:lnTo>
                    <a:lnTo>
                      <a:pt x="77" y="76"/>
                    </a:lnTo>
                    <a:lnTo>
                      <a:pt x="85" y="73"/>
                    </a:lnTo>
                    <a:lnTo>
                      <a:pt x="91" y="67"/>
                    </a:lnTo>
                    <a:lnTo>
                      <a:pt x="92" y="64"/>
                    </a:lnTo>
                    <a:lnTo>
                      <a:pt x="93" y="61"/>
                    </a:lnTo>
                    <a:lnTo>
                      <a:pt x="93" y="59"/>
                    </a:lnTo>
                    <a:lnTo>
                      <a:pt x="90" y="60"/>
                    </a:lnTo>
                    <a:lnTo>
                      <a:pt x="84" y="61"/>
                    </a:lnTo>
                    <a:lnTo>
                      <a:pt x="76" y="61"/>
                    </a:lnTo>
                    <a:lnTo>
                      <a:pt x="69" y="60"/>
                    </a:lnTo>
                    <a:lnTo>
                      <a:pt x="63" y="58"/>
                    </a:lnTo>
                    <a:lnTo>
                      <a:pt x="56" y="55"/>
                    </a:lnTo>
                    <a:lnTo>
                      <a:pt x="50" y="52"/>
                    </a:lnTo>
                    <a:lnTo>
                      <a:pt x="44" y="48"/>
                    </a:lnTo>
                    <a:lnTo>
                      <a:pt x="39" y="44"/>
                    </a:lnTo>
                    <a:lnTo>
                      <a:pt x="34" y="41"/>
                    </a:lnTo>
                    <a:lnTo>
                      <a:pt x="27" y="39"/>
                    </a:lnTo>
                    <a:lnTo>
                      <a:pt x="21" y="37"/>
                    </a:lnTo>
                    <a:lnTo>
                      <a:pt x="16" y="34"/>
                    </a:lnTo>
                    <a:lnTo>
                      <a:pt x="9" y="28"/>
                    </a:lnTo>
                    <a:lnTo>
                      <a:pt x="5" y="20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8" name="Freeform 241"/>
              <p:cNvSpPr>
                <a:spLocks/>
              </p:cNvSpPr>
              <p:nvPr/>
            </p:nvSpPr>
            <p:spPr bwMode="auto">
              <a:xfrm>
                <a:off x="5285" y="1362"/>
                <a:ext cx="20" cy="10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0 w 101"/>
                  <a:gd name="T5" fmla="*/ 1 h 49"/>
                  <a:gd name="T6" fmla="*/ 0 w 101"/>
                  <a:gd name="T7" fmla="*/ 1 h 49"/>
                  <a:gd name="T8" fmla="*/ 0 w 101"/>
                  <a:gd name="T9" fmla="*/ 1 h 49"/>
                  <a:gd name="T10" fmla="*/ 1 w 101"/>
                  <a:gd name="T11" fmla="*/ 1 h 49"/>
                  <a:gd name="T12" fmla="*/ 1 w 101"/>
                  <a:gd name="T13" fmla="*/ 1 h 49"/>
                  <a:gd name="T14" fmla="*/ 1 w 101"/>
                  <a:gd name="T15" fmla="*/ 2 h 49"/>
                  <a:gd name="T16" fmla="*/ 2 w 101"/>
                  <a:gd name="T17" fmla="*/ 2 h 49"/>
                  <a:gd name="T18" fmla="*/ 2 w 101"/>
                  <a:gd name="T19" fmla="*/ 2 h 49"/>
                  <a:gd name="T20" fmla="*/ 2 w 101"/>
                  <a:gd name="T21" fmla="*/ 2 h 49"/>
                  <a:gd name="T22" fmla="*/ 2 w 101"/>
                  <a:gd name="T23" fmla="*/ 2 h 49"/>
                  <a:gd name="T24" fmla="*/ 2 w 101"/>
                  <a:gd name="T25" fmla="*/ 2 h 49"/>
                  <a:gd name="T26" fmla="*/ 2 w 101"/>
                  <a:gd name="T27" fmla="*/ 2 h 49"/>
                  <a:gd name="T28" fmla="*/ 3 w 101"/>
                  <a:gd name="T29" fmla="*/ 2 h 49"/>
                  <a:gd name="T30" fmla="*/ 3 w 101"/>
                  <a:gd name="T31" fmla="*/ 2 h 49"/>
                  <a:gd name="T32" fmla="*/ 3 w 101"/>
                  <a:gd name="T33" fmla="*/ 2 h 49"/>
                  <a:gd name="T34" fmla="*/ 3 w 101"/>
                  <a:gd name="T35" fmla="*/ 2 h 49"/>
                  <a:gd name="T36" fmla="*/ 4 w 101"/>
                  <a:gd name="T37" fmla="*/ 2 h 49"/>
                  <a:gd name="T38" fmla="*/ 4 w 101"/>
                  <a:gd name="T39" fmla="*/ 1 h 49"/>
                  <a:gd name="T40" fmla="*/ 4 w 101"/>
                  <a:gd name="T41" fmla="*/ 1 h 49"/>
                  <a:gd name="T42" fmla="*/ 4 w 101"/>
                  <a:gd name="T43" fmla="*/ 1 h 49"/>
                  <a:gd name="T44" fmla="*/ 4 w 101"/>
                  <a:gd name="T45" fmla="*/ 1 h 49"/>
                  <a:gd name="T46" fmla="*/ 4 w 101"/>
                  <a:gd name="T47" fmla="*/ 1 h 49"/>
                  <a:gd name="T48" fmla="*/ 4 w 101"/>
                  <a:gd name="T49" fmla="*/ 1 h 49"/>
                  <a:gd name="T50" fmla="*/ 4 w 101"/>
                  <a:gd name="T51" fmla="*/ 1 h 49"/>
                  <a:gd name="T52" fmla="*/ 4 w 101"/>
                  <a:gd name="T53" fmla="*/ 1 h 49"/>
                  <a:gd name="T54" fmla="*/ 3 w 101"/>
                  <a:gd name="T55" fmla="*/ 1 h 49"/>
                  <a:gd name="T56" fmla="*/ 3 w 101"/>
                  <a:gd name="T57" fmla="*/ 1 h 49"/>
                  <a:gd name="T58" fmla="*/ 3 w 101"/>
                  <a:gd name="T59" fmla="*/ 2 h 49"/>
                  <a:gd name="T60" fmla="*/ 3 w 101"/>
                  <a:gd name="T61" fmla="*/ 2 h 49"/>
                  <a:gd name="T62" fmla="*/ 3 w 101"/>
                  <a:gd name="T63" fmla="*/ 2 h 49"/>
                  <a:gd name="T64" fmla="*/ 3 w 101"/>
                  <a:gd name="T65" fmla="*/ 2 h 49"/>
                  <a:gd name="T66" fmla="*/ 2 w 101"/>
                  <a:gd name="T67" fmla="*/ 1 h 49"/>
                  <a:gd name="T68" fmla="*/ 2 w 101"/>
                  <a:gd name="T69" fmla="*/ 1 h 49"/>
                  <a:gd name="T70" fmla="*/ 2 w 101"/>
                  <a:gd name="T71" fmla="*/ 1 h 49"/>
                  <a:gd name="T72" fmla="*/ 2 w 101"/>
                  <a:gd name="T73" fmla="*/ 1 h 49"/>
                  <a:gd name="T74" fmla="*/ 1 w 101"/>
                  <a:gd name="T75" fmla="*/ 1 h 49"/>
                  <a:gd name="T76" fmla="*/ 1 w 101"/>
                  <a:gd name="T77" fmla="*/ 1 h 49"/>
                  <a:gd name="T78" fmla="*/ 1 w 101"/>
                  <a:gd name="T79" fmla="*/ 1 h 49"/>
                  <a:gd name="T80" fmla="*/ 1 w 101"/>
                  <a:gd name="T81" fmla="*/ 1 h 49"/>
                  <a:gd name="T82" fmla="*/ 0 w 101"/>
                  <a:gd name="T83" fmla="*/ 1 h 49"/>
                  <a:gd name="T84" fmla="*/ 0 w 101"/>
                  <a:gd name="T85" fmla="*/ 0 h 49"/>
                  <a:gd name="T86" fmla="*/ 0 w 101"/>
                  <a:gd name="T87" fmla="*/ 0 h 49"/>
                  <a:gd name="T88" fmla="*/ 0 w 101"/>
                  <a:gd name="T89" fmla="*/ 0 h 49"/>
                  <a:gd name="T90" fmla="*/ 0 w 101"/>
                  <a:gd name="T91" fmla="*/ 0 h 49"/>
                  <a:gd name="T92" fmla="*/ 0 w 101"/>
                  <a:gd name="T93" fmla="*/ 0 h 49"/>
                  <a:gd name="T94" fmla="*/ 0 w 101"/>
                  <a:gd name="T95" fmla="*/ 0 h 49"/>
                  <a:gd name="T96" fmla="*/ 0 w 101"/>
                  <a:gd name="T97" fmla="*/ 0 h 49"/>
                  <a:gd name="T98" fmla="*/ 0 w 101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1"/>
                  <a:gd name="T151" fmla="*/ 0 h 49"/>
                  <a:gd name="T152" fmla="*/ 101 w 10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1" h="49">
                    <a:moveTo>
                      <a:pt x="1" y="0"/>
                    </a:moveTo>
                    <a:lnTo>
                      <a:pt x="0" y="8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12" y="26"/>
                    </a:lnTo>
                    <a:lnTo>
                      <a:pt x="18" y="30"/>
                    </a:lnTo>
                    <a:lnTo>
                      <a:pt x="25" y="35"/>
                    </a:lnTo>
                    <a:lnTo>
                      <a:pt x="33" y="39"/>
                    </a:lnTo>
                    <a:lnTo>
                      <a:pt x="39" y="42"/>
                    </a:lnTo>
                    <a:lnTo>
                      <a:pt x="43" y="44"/>
                    </a:lnTo>
                    <a:lnTo>
                      <a:pt x="47" y="45"/>
                    </a:lnTo>
                    <a:lnTo>
                      <a:pt x="52" y="47"/>
                    </a:lnTo>
                    <a:lnTo>
                      <a:pt x="58" y="48"/>
                    </a:lnTo>
                    <a:lnTo>
                      <a:pt x="63" y="49"/>
                    </a:lnTo>
                    <a:lnTo>
                      <a:pt x="68" y="49"/>
                    </a:lnTo>
                    <a:lnTo>
                      <a:pt x="74" y="49"/>
                    </a:lnTo>
                    <a:lnTo>
                      <a:pt x="78" y="49"/>
                    </a:lnTo>
                    <a:lnTo>
                      <a:pt x="86" y="46"/>
                    </a:lnTo>
                    <a:lnTo>
                      <a:pt x="91" y="40"/>
                    </a:lnTo>
                    <a:lnTo>
                      <a:pt x="95" y="32"/>
                    </a:lnTo>
                    <a:lnTo>
                      <a:pt x="100" y="25"/>
                    </a:lnTo>
                    <a:lnTo>
                      <a:pt x="101" y="23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6" y="23"/>
                    </a:lnTo>
                    <a:lnTo>
                      <a:pt x="93" y="26"/>
                    </a:lnTo>
                    <a:lnTo>
                      <a:pt x="89" y="29"/>
                    </a:lnTo>
                    <a:lnTo>
                      <a:pt x="86" y="32"/>
                    </a:lnTo>
                    <a:lnTo>
                      <a:pt x="83" y="35"/>
                    </a:lnTo>
                    <a:lnTo>
                      <a:pt x="79" y="37"/>
                    </a:lnTo>
                    <a:lnTo>
                      <a:pt x="75" y="37"/>
                    </a:lnTo>
                    <a:lnTo>
                      <a:pt x="70" y="38"/>
                    </a:lnTo>
                    <a:lnTo>
                      <a:pt x="65" y="37"/>
                    </a:lnTo>
                    <a:lnTo>
                      <a:pt x="59" y="36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41" y="31"/>
                    </a:lnTo>
                    <a:lnTo>
                      <a:pt x="36" y="29"/>
                    </a:lnTo>
                    <a:lnTo>
                      <a:pt x="30" y="26"/>
                    </a:lnTo>
                    <a:lnTo>
                      <a:pt x="22" y="23"/>
                    </a:lnTo>
                    <a:lnTo>
                      <a:pt x="16" y="20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29" name="Freeform 242"/>
              <p:cNvSpPr>
                <a:spLocks/>
              </p:cNvSpPr>
              <p:nvPr/>
            </p:nvSpPr>
            <p:spPr bwMode="auto">
              <a:xfrm>
                <a:off x="5299" y="1361"/>
                <a:ext cx="25" cy="30"/>
              </a:xfrm>
              <a:custGeom>
                <a:avLst/>
                <a:gdLst>
                  <a:gd name="T0" fmla="*/ 0 w 129"/>
                  <a:gd name="T1" fmla="*/ 0 h 148"/>
                  <a:gd name="T2" fmla="*/ 0 w 129"/>
                  <a:gd name="T3" fmla="*/ 0 h 148"/>
                  <a:gd name="T4" fmla="*/ 0 w 129"/>
                  <a:gd name="T5" fmla="*/ 1 h 148"/>
                  <a:gd name="T6" fmla="*/ 0 w 129"/>
                  <a:gd name="T7" fmla="*/ 2 h 148"/>
                  <a:gd name="T8" fmla="*/ 1 w 129"/>
                  <a:gd name="T9" fmla="*/ 2 h 148"/>
                  <a:gd name="T10" fmla="*/ 1 w 129"/>
                  <a:gd name="T11" fmla="*/ 3 h 148"/>
                  <a:gd name="T12" fmla="*/ 1 w 129"/>
                  <a:gd name="T13" fmla="*/ 3 h 148"/>
                  <a:gd name="T14" fmla="*/ 1 w 129"/>
                  <a:gd name="T15" fmla="*/ 3 h 148"/>
                  <a:gd name="T16" fmla="*/ 2 w 129"/>
                  <a:gd name="T17" fmla="*/ 4 h 148"/>
                  <a:gd name="T18" fmla="*/ 2 w 129"/>
                  <a:gd name="T19" fmla="*/ 4 h 148"/>
                  <a:gd name="T20" fmla="*/ 2 w 129"/>
                  <a:gd name="T21" fmla="*/ 4 h 148"/>
                  <a:gd name="T22" fmla="*/ 3 w 129"/>
                  <a:gd name="T23" fmla="*/ 5 h 148"/>
                  <a:gd name="T24" fmla="*/ 3 w 129"/>
                  <a:gd name="T25" fmla="*/ 5 h 148"/>
                  <a:gd name="T26" fmla="*/ 3 w 129"/>
                  <a:gd name="T27" fmla="*/ 5 h 148"/>
                  <a:gd name="T28" fmla="*/ 4 w 129"/>
                  <a:gd name="T29" fmla="*/ 5 h 148"/>
                  <a:gd name="T30" fmla="*/ 4 w 129"/>
                  <a:gd name="T31" fmla="*/ 6 h 148"/>
                  <a:gd name="T32" fmla="*/ 5 w 129"/>
                  <a:gd name="T33" fmla="*/ 6 h 148"/>
                  <a:gd name="T34" fmla="*/ 5 w 129"/>
                  <a:gd name="T35" fmla="*/ 6 h 148"/>
                  <a:gd name="T36" fmla="*/ 5 w 129"/>
                  <a:gd name="T37" fmla="*/ 6 h 148"/>
                  <a:gd name="T38" fmla="*/ 5 w 129"/>
                  <a:gd name="T39" fmla="*/ 6 h 148"/>
                  <a:gd name="T40" fmla="*/ 5 w 129"/>
                  <a:gd name="T41" fmla="*/ 6 h 148"/>
                  <a:gd name="T42" fmla="*/ 5 w 129"/>
                  <a:gd name="T43" fmla="*/ 5 h 148"/>
                  <a:gd name="T44" fmla="*/ 4 w 129"/>
                  <a:gd name="T45" fmla="*/ 5 h 148"/>
                  <a:gd name="T46" fmla="*/ 4 w 129"/>
                  <a:gd name="T47" fmla="*/ 5 h 148"/>
                  <a:gd name="T48" fmla="*/ 4 w 129"/>
                  <a:gd name="T49" fmla="*/ 4 h 148"/>
                  <a:gd name="T50" fmla="*/ 3 w 129"/>
                  <a:gd name="T51" fmla="*/ 4 h 148"/>
                  <a:gd name="T52" fmla="*/ 3 w 129"/>
                  <a:gd name="T53" fmla="*/ 4 h 148"/>
                  <a:gd name="T54" fmla="*/ 3 w 129"/>
                  <a:gd name="T55" fmla="*/ 4 h 148"/>
                  <a:gd name="T56" fmla="*/ 3 w 129"/>
                  <a:gd name="T57" fmla="*/ 4 h 148"/>
                  <a:gd name="T58" fmla="*/ 3 w 129"/>
                  <a:gd name="T59" fmla="*/ 4 h 148"/>
                  <a:gd name="T60" fmla="*/ 3 w 129"/>
                  <a:gd name="T61" fmla="*/ 4 h 148"/>
                  <a:gd name="T62" fmla="*/ 3 w 129"/>
                  <a:gd name="T63" fmla="*/ 4 h 148"/>
                  <a:gd name="T64" fmla="*/ 2 w 129"/>
                  <a:gd name="T65" fmla="*/ 4 h 148"/>
                  <a:gd name="T66" fmla="*/ 2 w 129"/>
                  <a:gd name="T67" fmla="*/ 3 h 148"/>
                  <a:gd name="T68" fmla="*/ 2 w 129"/>
                  <a:gd name="T69" fmla="*/ 3 h 148"/>
                  <a:gd name="T70" fmla="*/ 2 w 129"/>
                  <a:gd name="T71" fmla="*/ 3 h 148"/>
                  <a:gd name="T72" fmla="*/ 2 w 129"/>
                  <a:gd name="T73" fmla="*/ 3 h 148"/>
                  <a:gd name="T74" fmla="*/ 2 w 129"/>
                  <a:gd name="T75" fmla="*/ 3 h 148"/>
                  <a:gd name="T76" fmla="*/ 1 w 129"/>
                  <a:gd name="T77" fmla="*/ 3 h 148"/>
                  <a:gd name="T78" fmla="*/ 1 w 129"/>
                  <a:gd name="T79" fmla="*/ 3 h 148"/>
                  <a:gd name="T80" fmla="*/ 1 w 129"/>
                  <a:gd name="T81" fmla="*/ 2 h 148"/>
                  <a:gd name="T82" fmla="*/ 1 w 129"/>
                  <a:gd name="T83" fmla="*/ 2 h 148"/>
                  <a:gd name="T84" fmla="*/ 0 w 129"/>
                  <a:gd name="T85" fmla="*/ 1 h 148"/>
                  <a:gd name="T86" fmla="*/ 0 w 129"/>
                  <a:gd name="T87" fmla="*/ 1 h 148"/>
                  <a:gd name="T88" fmla="*/ 0 w 129"/>
                  <a:gd name="T89" fmla="*/ 0 h 148"/>
                  <a:gd name="T90" fmla="*/ 0 w 129"/>
                  <a:gd name="T91" fmla="*/ 0 h 148"/>
                  <a:gd name="T92" fmla="*/ 0 w 129"/>
                  <a:gd name="T93" fmla="*/ 0 h 148"/>
                  <a:gd name="T94" fmla="*/ 0 w 129"/>
                  <a:gd name="T95" fmla="*/ 0 h 148"/>
                  <a:gd name="T96" fmla="*/ 0 w 129"/>
                  <a:gd name="T97" fmla="*/ 0 h 148"/>
                  <a:gd name="T98" fmla="*/ 0 w 129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48"/>
                  <a:gd name="T152" fmla="*/ 129 w 129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48">
                    <a:moveTo>
                      <a:pt x="0" y="0"/>
                    </a:moveTo>
                    <a:lnTo>
                      <a:pt x="3" y="12"/>
                    </a:lnTo>
                    <a:lnTo>
                      <a:pt x="7" y="25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9" y="62"/>
                    </a:lnTo>
                    <a:lnTo>
                      <a:pt x="25" y="73"/>
                    </a:lnTo>
                    <a:lnTo>
                      <a:pt x="32" y="83"/>
                    </a:lnTo>
                    <a:lnTo>
                      <a:pt x="40" y="93"/>
                    </a:lnTo>
                    <a:lnTo>
                      <a:pt x="50" y="101"/>
                    </a:lnTo>
                    <a:lnTo>
                      <a:pt x="61" y="108"/>
                    </a:lnTo>
                    <a:lnTo>
                      <a:pt x="72" y="114"/>
                    </a:lnTo>
                    <a:lnTo>
                      <a:pt x="83" y="119"/>
                    </a:lnTo>
                    <a:lnTo>
                      <a:pt x="94" y="124"/>
                    </a:lnTo>
                    <a:lnTo>
                      <a:pt x="105" y="132"/>
                    </a:lnTo>
                    <a:lnTo>
                      <a:pt x="115" y="139"/>
                    </a:lnTo>
                    <a:lnTo>
                      <a:pt x="124" y="148"/>
                    </a:lnTo>
                    <a:lnTo>
                      <a:pt x="126" y="148"/>
                    </a:lnTo>
                    <a:lnTo>
                      <a:pt x="128" y="147"/>
                    </a:lnTo>
                    <a:lnTo>
                      <a:pt x="129" y="146"/>
                    </a:lnTo>
                    <a:lnTo>
                      <a:pt x="129" y="144"/>
                    </a:lnTo>
                    <a:lnTo>
                      <a:pt x="123" y="133"/>
                    </a:lnTo>
                    <a:lnTo>
                      <a:pt x="118" y="121"/>
                    </a:lnTo>
                    <a:lnTo>
                      <a:pt x="110" y="112"/>
                    </a:lnTo>
                    <a:lnTo>
                      <a:pt x="100" y="104"/>
                    </a:lnTo>
                    <a:lnTo>
                      <a:pt x="95" y="102"/>
                    </a:lnTo>
                    <a:lnTo>
                      <a:pt x="90" y="100"/>
                    </a:lnTo>
                    <a:lnTo>
                      <a:pt x="86" y="98"/>
                    </a:lnTo>
                    <a:lnTo>
                      <a:pt x="81" y="97"/>
                    </a:lnTo>
                    <a:lnTo>
                      <a:pt x="77" y="95"/>
                    </a:lnTo>
                    <a:lnTo>
                      <a:pt x="72" y="93"/>
                    </a:lnTo>
                    <a:lnTo>
                      <a:pt x="68" y="90"/>
                    </a:lnTo>
                    <a:lnTo>
                      <a:pt x="64" y="87"/>
                    </a:lnTo>
                    <a:lnTo>
                      <a:pt x="59" y="83"/>
                    </a:lnTo>
                    <a:lnTo>
                      <a:pt x="55" y="80"/>
                    </a:lnTo>
                    <a:lnTo>
                      <a:pt x="49" y="76"/>
                    </a:lnTo>
                    <a:lnTo>
                      <a:pt x="45" y="73"/>
                    </a:lnTo>
                    <a:lnTo>
                      <a:pt x="40" y="70"/>
                    </a:lnTo>
                    <a:lnTo>
                      <a:pt x="36" y="66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18" y="45"/>
                    </a:lnTo>
                    <a:lnTo>
                      <a:pt x="11" y="30"/>
                    </a:lnTo>
                    <a:lnTo>
                      <a:pt x="6" y="1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272" name="Freeform 250"/>
            <p:cNvSpPr>
              <a:spLocks/>
            </p:cNvSpPr>
            <p:nvPr/>
          </p:nvSpPr>
          <p:spPr bwMode="auto">
            <a:xfrm flipH="1">
              <a:off x="746249" y="3571876"/>
              <a:ext cx="825355" cy="1965325"/>
            </a:xfrm>
            <a:custGeom>
              <a:avLst/>
              <a:gdLst>
                <a:gd name="T0" fmla="*/ 1290319782 w 512"/>
                <a:gd name="T1" fmla="*/ 1559977294 h 1238"/>
                <a:gd name="T2" fmla="*/ 0 w 512"/>
                <a:gd name="T3" fmla="*/ 0 h 1238"/>
                <a:gd name="T4" fmla="*/ 12599985 w 512"/>
                <a:gd name="T5" fmla="*/ 2147483647 h 1238"/>
                <a:gd name="T6" fmla="*/ 214212485 w 512"/>
                <a:gd name="T7" fmla="*/ 2147483647 h 1238"/>
                <a:gd name="T8" fmla="*/ 1290319782 w 512"/>
                <a:gd name="T9" fmla="*/ 1559977294 h 1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1238"/>
                <a:gd name="T17" fmla="*/ 512 w 512"/>
                <a:gd name="T18" fmla="*/ 1238 h 1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1238">
                  <a:moveTo>
                    <a:pt x="512" y="619"/>
                  </a:moveTo>
                  <a:lnTo>
                    <a:pt x="0" y="0"/>
                  </a:lnTo>
                  <a:lnTo>
                    <a:pt x="5" y="1083"/>
                  </a:lnTo>
                  <a:lnTo>
                    <a:pt x="85" y="1238"/>
                  </a:lnTo>
                  <a:lnTo>
                    <a:pt x="512" y="619"/>
                  </a:lnTo>
                  <a:close/>
                </a:path>
              </a:pathLst>
            </a:custGeom>
            <a:solidFill>
              <a:srgbClr val="00B0AC">
                <a:alpha val="2588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11276" name="Rectangle 23"/>
            <p:cNvSpPr>
              <a:spLocks noChangeArrowheads="1"/>
            </p:cNvSpPr>
            <p:nvPr/>
          </p:nvSpPr>
          <p:spPr bwMode="auto">
            <a:xfrm flipH="1">
              <a:off x="3720390" y="4121151"/>
              <a:ext cx="249864" cy="1093788"/>
            </a:xfrm>
            <a:prstGeom prst="rect">
              <a:avLst/>
            </a:prstGeom>
            <a:solidFill>
              <a:srgbClr val="E3F4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E3F4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11278" name="Pfeil nach rechts 223"/>
            <p:cNvSpPr>
              <a:spLocks noChangeArrowheads="1"/>
            </p:cNvSpPr>
            <p:nvPr/>
          </p:nvSpPr>
          <p:spPr bwMode="auto">
            <a:xfrm flipH="1">
              <a:off x="4010554" y="4316422"/>
              <a:ext cx="253088" cy="188912"/>
            </a:xfrm>
            <a:prstGeom prst="rightArrow">
              <a:avLst>
                <a:gd name="adj1" fmla="val 50000"/>
                <a:gd name="adj2" fmla="val 50135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11279" name="Pfeil nach links 224"/>
            <p:cNvSpPr>
              <a:spLocks noChangeArrowheads="1"/>
            </p:cNvSpPr>
            <p:nvPr/>
          </p:nvSpPr>
          <p:spPr bwMode="auto">
            <a:xfrm flipH="1">
              <a:off x="4050855" y="4535497"/>
              <a:ext cx="222459" cy="179387"/>
            </a:xfrm>
            <a:prstGeom prst="leftArrow">
              <a:avLst>
                <a:gd name="adj1" fmla="val 50000"/>
                <a:gd name="adj2" fmla="val 4995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sp>
          <p:nvSpPr>
            <p:cNvPr id="11280" name="Rectangle 6"/>
            <p:cNvSpPr>
              <a:spLocks noChangeArrowheads="1"/>
            </p:cNvSpPr>
            <p:nvPr/>
          </p:nvSpPr>
          <p:spPr bwMode="auto">
            <a:xfrm flipH="1">
              <a:off x="1608642" y="3617914"/>
              <a:ext cx="1405683" cy="1222375"/>
            </a:xfrm>
            <a:prstGeom prst="rect">
              <a:avLst/>
            </a:prstGeom>
            <a:solidFill>
              <a:srgbClr val="E3F4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rgbClr val="E3F4FF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 flipH="1">
              <a:off x="1548998" y="3627439"/>
              <a:ext cx="1392786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 dirty="0">
                  <a:solidFill>
                    <a:srgbClr val="000066"/>
                  </a:solidFill>
                  <a:latin typeface="CorpoS" pitchFamily="2" charset="0"/>
                </a:rPr>
                <a:t>TTCN-3 Test Suite</a:t>
              </a:r>
            </a:p>
          </p:txBody>
        </p:sp>
        <p:pic>
          <p:nvPicPr>
            <p:cNvPr id="11282" name="Picture 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1769844" y="3903664"/>
              <a:ext cx="1091339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Rectangle 14"/>
            <p:cNvSpPr>
              <a:spLocks noChangeArrowheads="1"/>
            </p:cNvSpPr>
            <p:nvPr/>
          </p:nvSpPr>
          <p:spPr bwMode="auto">
            <a:xfrm flipH="1">
              <a:off x="1629599" y="4972051"/>
              <a:ext cx="1415355" cy="255588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endParaRPr lang="de-DE"/>
            </a:p>
          </p:txBody>
        </p:sp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 flipH="1">
              <a:off x="2092249" y="4959399"/>
              <a:ext cx="763857" cy="295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CorpoS" pitchFamily="2" charset="0"/>
                </a:rPr>
                <a:t>TTCN-3 </a:t>
              </a:r>
              <a:r>
                <a:rPr lang="en-US" sz="1200" b="1" dirty="0" smtClean="0">
                  <a:solidFill>
                    <a:schemeClr val="tx1"/>
                  </a:solidFill>
                  <a:latin typeface="CorpoS" pitchFamily="2" charset="0"/>
                </a:rPr>
                <a:t>FX</a:t>
              </a:r>
              <a:endParaRPr lang="en-US" sz="1200" b="1" dirty="0">
                <a:solidFill>
                  <a:schemeClr val="tx1"/>
                </a:solidFill>
                <a:latin typeface="CorpoS" pitchFamily="2" charset="0"/>
              </a:endParaRPr>
            </a:p>
          </p:txBody>
        </p:sp>
        <p:pic>
          <p:nvPicPr>
            <p:cNvPr id="11285" name="Picture 6" descr="TTCN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3042" y="5000636"/>
              <a:ext cx="500066" cy="16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Pfeil nach links und rechts 227"/>
            <p:cNvSpPr>
              <a:spLocks noChangeArrowheads="1"/>
            </p:cNvSpPr>
            <p:nvPr/>
          </p:nvSpPr>
          <p:spPr bwMode="auto">
            <a:xfrm flipH="1">
              <a:off x="3048979" y="4949826"/>
              <a:ext cx="665765" cy="238125"/>
            </a:xfrm>
            <a:prstGeom prst="leftRightArrow">
              <a:avLst>
                <a:gd name="adj1" fmla="val 50000"/>
                <a:gd name="adj2" fmla="val 5005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36000" bIns="46800">
              <a:spAutoFit/>
            </a:bodyPr>
            <a:lstStyle/>
            <a:p>
              <a:endParaRPr lang="de-DE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94412" y="3136680"/>
              <a:ext cx="400050" cy="187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Text Box 24"/>
            <p:cNvSpPr txBox="1">
              <a:spLocks noChangeArrowheads="1"/>
            </p:cNvSpPr>
            <p:nvPr/>
          </p:nvSpPr>
          <p:spPr bwMode="auto">
            <a:xfrm>
              <a:off x="3273182" y="4276657"/>
              <a:ext cx="1298818" cy="279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000066"/>
                  </a:solidFill>
                  <a:latin typeface="CorpoS" pitchFamily="2" charset="0"/>
                </a:rPr>
                <a:t>TTCN-3-dll</a:t>
              </a:r>
            </a:p>
          </p:txBody>
        </p:sp>
        <p:sp>
          <p:nvSpPr>
            <p:cNvPr id="200" name="Curved Right Arrow 199"/>
            <p:cNvSpPr/>
            <p:nvPr/>
          </p:nvSpPr>
          <p:spPr>
            <a:xfrm rot="1558068" flipV="1">
              <a:off x="1108152" y="1039260"/>
              <a:ext cx="785818" cy="2632538"/>
            </a:xfrm>
            <a:prstGeom prst="curvedRightArrow">
              <a:avLst>
                <a:gd name="adj1" fmla="val 25000"/>
                <a:gd name="adj2" fmla="val 64154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201" name="Straight Connector 200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203" name="TextBox 202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20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207" name="TextBox 206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MiL</a:t>
            </a:r>
            <a:r>
              <a:rPr lang="en-US" sz="2800" dirty="0" smtClean="0"/>
              <a:t> Scenario: Power </a:t>
            </a:r>
            <a:r>
              <a:rPr lang="en-US" sz="2800" dirty="0" err="1" smtClean="0"/>
              <a:t>Liftgate</a:t>
            </a:r>
            <a:r>
              <a:rPr lang="en-US" sz="2800" dirty="0" smtClean="0"/>
              <a:t> co-simulation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532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/>
              <a:t>Requirements for testing </a:t>
            </a:r>
            <a:r>
              <a:rPr lang="en-US" sz="2800" dirty="0" err="1" smtClean="0"/>
              <a:t>MiL</a:t>
            </a:r>
            <a:r>
              <a:rPr lang="en-US" sz="2800" dirty="0" smtClean="0"/>
              <a:t> setups with standard TTCN-3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1928802"/>
            <a:ext cx="596144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Test Case interferes with a running </a:t>
            </a:r>
            <a:r>
              <a:rPr lang="en-US" dirty="0" err="1" smtClean="0"/>
              <a:t>MiL</a:t>
            </a:r>
            <a:r>
              <a:rPr lang="en-US" dirty="0" smtClean="0"/>
              <a:t> system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TTCN-3 covers all requirements for testing discrete system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Testing </a:t>
            </a:r>
            <a:r>
              <a:rPr lang="en-US" dirty="0" err="1" smtClean="0"/>
              <a:t>MiL</a:t>
            </a:r>
            <a:r>
              <a:rPr lang="en-US" dirty="0" smtClean="0"/>
              <a:t> systems requires additional concepts for: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Signals / data streams / continuous variables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Sample independent signal handling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Read signals (current, history values)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Write signals (constants, value series)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Observe signals (specify and trigger events)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Access to simulation time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Synchronization with </a:t>
            </a:r>
            <a:r>
              <a:rPr lang="en-US" dirty="0" err="1" smtClean="0"/>
              <a:t>MiL</a:t>
            </a:r>
            <a:r>
              <a:rPr lang="en-US" dirty="0" smtClean="0"/>
              <a:t> simulation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Embedding into a closed loop system</a:t>
            </a:r>
            <a:endParaRPr lang="de-DE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3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1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TTCN-3 Concepts for MiL Testing</a:t>
            </a:r>
            <a:endParaRPr lang="de-D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2564904"/>
            <a:ext cx="4541243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Added special TTCN-3 ports for simulation: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Synchronize port (Procedure Port)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Signal ports (Procedure Port)</a:t>
            </a:r>
          </a:p>
          <a:p>
            <a:pPr marL="742950" lvl="1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 Event ports (Mixed Port)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MiL</a:t>
            </a:r>
            <a:r>
              <a:rPr lang="en-US" dirty="0" smtClean="0"/>
              <a:t> specific semantics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Implemented in TTCN-3 adapter</a:t>
            </a:r>
          </a:p>
        </p:txBody>
      </p:sp>
    </p:spTree>
    <p:extLst>
      <p:ext uri="{BB962C8B-B14F-4D97-AF65-F5344CB8AC3E}">
        <p14:creationId xmlns:p14="http://schemas.microsoft.com/office/powerpoint/2010/main" val="6011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1643050"/>
            <a:ext cx="378621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Signal Ports: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Read current values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Read history values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Set values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Set signals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/>
              <a:t> Declarative signal 	description (ASAM AE </a:t>
            </a:r>
            <a:r>
              <a:rPr lang="en-US" dirty="0" err="1" smtClean="0"/>
              <a:t>HiL</a:t>
            </a:r>
            <a:r>
              <a:rPr lang="en-US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5765" y="1214750"/>
            <a:ext cx="4638723" cy="2862322"/>
          </a:xfrm>
          <a:prstGeom prst="rect">
            <a:avLst/>
          </a:prstGeom>
          <a:solidFill>
            <a:srgbClr val="FFFFE5"/>
          </a:solidFill>
          <a:ln w="6350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60000"/>
            <a:r>
              <a:rPr lang="de-DE" sz="1200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de-DE" sz="1200" dirty="0">
                <a:solidFill>
                  <a:srgbClr val="3F7F5F"/>
                </a:solidFill>
                <a:latin typeface="Courier New"/>
              </a:rPr>
              <a:t>Read Data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GetValue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:{})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[]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getreply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GetValue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:{} ) 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-&gt;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value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result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{}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de-DE" sz="1200" dirty="0" smtClean="0">
              <a:sym typeface="Wingdings" pitchFamily="2" charset="2"/>
            </a:endParaRP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( 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History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:{0.0, 5.0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 )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[]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getreply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History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:{0.0, 5.0} ) 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-&gt;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value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sampledSignal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{}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defTabSz="360000"/>
            <a:endParaRPr lang="de-DE" sz="1200" dirty="0" smtClean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>
                <a:solidFill>
                  <a:srgbClr val="3F7F5F"/>
                </a:solidFill>
                <a:latin typeface="Courier New"/>
              </a:rPr>
              <a:t>// Write Data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SetValue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 1.0 });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DataPort1.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SetSignal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StimulusSignal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});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TTCN-3 Concepts for MiL Testing (2)</a:t>
            </a:r>
            <a:endParaRPr lang="de-DE" sz="2800" dirty="0"/>
          </a:p>
        </p:txBody>
      </p:sp>
      <p:sp>
        <p:nvSpPr>
          <p:cNvPr id="13" name="TextBox 9"/>
          <p:cNvSpPr txBox="1"/>
          <p:nvPr/>
        </p:nvSpPr>
        <p:spPr>
          <a:xfrm>
            <a:off x="4325765" y="4221088"/>
            <a:ext cx="4630193" cy="1754326"/>
          </a:xfrm>
          <a:prstGeom prst="rect">
            <a:avLst/>
          </a:prstGeom>
          <a:solidFill>
            <a:srgbClr val="FFFFE5"/>
          </a:solidFill>
          <a:ln w="6350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template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Signal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StimulusSignal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 := {ramp1, add1}</a:t>
            </a:r>
          </a:p>
          <a:p>
            <a:pPr defTabSz="360000"/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template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SignalSegment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ramp1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:= {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rampSegment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:= {</a:t>
            </a:r>
          </a:p>
          <a:p>
            <a:pPr lvl="1"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Duration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:= 4.0,</a:t>
            </a:r>
          </a:p>
          <a:p>
            <a:pPr lvl="1"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Start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:=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-2.0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,</a:t>
            </a:r>
          </a:p>
          <a:p>
            <a:pPr lvl="1"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Stop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:= 0.0 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}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defTabSz="360000"/>
            <a:r>
              <a:rPr lang="de-DE" sz="1200" dirty="0">
                <a:solidFill>
                  <a:srgbClr val="3F7F5F"/>
                </a:solidFill>
                <a:latin typeface="Courier New"/>
              </a:rPr>
              <a:t>// </a:t>
            </a:r>
            <a:r>
              <a:rPr lang="de-DE" sz="1200" dirty="0" smtClean="0">
                <a:solidFill>
                  <a:srgbClr val="3F7F5F"/>
                </a:solidFill>
                <a:latin typeface="Courier New"/>
              </a:rPr>
              <a:t>... Add1 = sine1(t) + sine2(10t)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69" y="4221088"/>
            <a:ext cx="3537683" cy="1767354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643050"/>
            <a:ext cx="390895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Event Ports: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 Set trigger</a:t>
            </a:r>
          </a:p>
          <a:p>
            <a:pPr marL="0" lvl="1">
              <a:spcAft>
                <a:spcPts val="600"/>
              </a:spcAft>
            </a:pPr>
            <a:r>
              <a:rPr lang="de-DE" dirty="0" smtClean="0">
                <a:sym typeface="Wingdings" pitchFamily="2" charset="2"/>
              </a:rPr>
              <a:t>	</a:t>
            </a:r>
            <a:r>
              <a:rPr lang="de-DE" dirty="0" smtClean="0"/>
              <a:t> ASAM AE Gen. </a:t>
            </a:r>
            <a:r>
              <a:rPr lang="de-DE" dirty="0" err="1" smtClean="0"/>
              <a:t>Expr</a:t>
            </a:r>
            <a:r>
              <a:rPr lang="de-DE" dirty="0" smtClean="0"/>
              <a:t>. Syntax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 Activate trigger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 Deactivate trigger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 Receive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TTCN-3 Concepts for MiL Testing (3)</a:t>
            </a:r>
            <a:endParaRPr lang="de-DE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4325765" y="1227524"/>
            <a:ext cx="4638723" cy="4708981"/>
          </a:xfrm>
          <a:prstGeom prst="rect">
            <a:avLst/>
          </a:prstGeom>
          <a:solidFill>
            <a:srgbClr val="FFFFE5"/>
          </a:solidFill>
          <a:ln w="6350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Trigger_t1.</a:t>
            </a:r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SetTrigger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:{</a:t>
            </a:r>
            <a:r>
              <a:rPr lang="de-DE" sz="1200" dirty="0">
                <a:solidFill>
                  <a:srgbClr val="2A00FF"/>
                </a:solidFill>
                <a:latin typeface="Courier New"/>
              </a:rPr>
              <a:t>"DataPort1 &gt; </a:t>
            </a:r>
            <a:r>
              <a:rPr lang="de-DE" sz="1200" dirty="0" smtClean="0">
                <a:solidFill>
                  <a:srgbClr val="2A00FF"/>
                </a:solidFill>
                <a:latin typeface="Courier New"/>
              </a:rPr>
              <a:t>2"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});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Trigger_t1.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(Activate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:{});</a:t>
            </a:r>
          </a:p>
          <a:p>
            <a:pPr defTabSz="360000"/>
            <a:r>
              <a:rPr lang="de-DE" sz="1200" dirty="0">
                <a:solidFill>
                  <a:srgbClr val="3F7F5F"/>
                </a:solidFill>
                <a:latin typeface="Courier New"/>
              </a:rPr>
              <a:t>// </a:t>
            </a:r>
            <a:r>
              <a:rPr lang="de-DE" sz="1200" dirty="0" smtClean="0">
                <a:solidFill>
                  <a:srgbClr val="3F7F5F"/>
                </a:solidFill>
                <a:latin typeface="Courier New"/>
              </a:rPr>
              <a:t>Trigger_t2 ...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endParaRPr lang="de-DE" sz="12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timer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maxRiseTime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maxRiseTime.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start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(10.0);</a:t>
            </a:r>
            <a:endParaRPr lang="de-DE" sz="1200" dirty="0" smtClean="0">
              <a:solidFill>
                <a:srgbClr val="7F0055"/>
              </a:solidFill>
              <a:latin typeface="Courier New"/>
            </a:endParaRPr>
          </a:p>
          <a:p>
            <a:pPr defTabSz="360000"/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var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TimeStamp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timeStamp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defTabSz="360000"/>
            <a:r>
              <a:rPr lang="de-DE" sz="1200" b="1" dirty="0">
                <a:solidFill>
                  <a:srgbClr val="7F0055"/>
                </a:solidFill>
                <a:latin typeface="Courier New"/>
              </a:rPr>
              <a:t>alt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[] 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Trigger_t1.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receive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anyTimeStamp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-&gt;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value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timeStamp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 {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maxRiseTime.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stop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defTabSz="360000"/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setverdict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pass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 defTabSz="360000"/>
            <a:endParaRPr lang="de-DE" sz="1200" dirty="0" smtClean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	[]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Trigger_t2.</a:t>
            </a:r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receive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dirty="0" err="1" smtClean="0">
                <a:solidFill>
                  <a:srgbClr val="000000"/>
                </a:solidFill>
                <a:latin typeface="Courier New"/>
              </a:rPr>
              <a:t>anyTimeStamp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	-&gt; 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value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timeStamp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maxRiseTime.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stop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defTabSz="360000"/>
            <a:r>
              <a:rPr lang="de-DE" sz="12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setverdict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pass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defTabSz="360000"/>
            <a:endParaRPr lang="de-DE" sz="1200" dirty="0" smtClean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[] </a:t>
            </a:r>
            <a:r>
              <a:rPr lang="de-DE" sz="1200" dirty="0" err="1">
                <a:solidFill>
                  <a:srgbClr val="000000"/>
                </a:solidFill>
                <a:latin typeface="Courier New"/>
              </a:rPr>
              <a:t>maxRiseTime.</a:t>
            </a:r>
            <a:r>
              <a:rPr lang="de-DE" sz="1200" b="1" dirty="0" err="1">
                <a:solidFill>
                  <a:srgbClr val="7F0055"/>
                </a:solidFill>
                <a:latin typeface="Courier New"/>
              </a:rPr>
              <a:t>timeout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setverdict</a:t>
            </a:r>
            <a:r>
              <a:rPr lang="de-DE" sz="12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200" b="1" dirty="0" err="1" smtClean="0">
                <a:solidFill>
                  <a:srgbClr val="7F0055"/>
                </a:solidFill>
                <a:latin typeface="Courier New"/>
              </a:rPr>
              <a:t>fail</a:t>
            </a:r>
            <a:r>
              <a:rPr lang="de-DE" sz="12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	}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  <a:p>
            <a:pPr defTabSz="360000"/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 defTabSz="360000"/>
            <a:r>
              <a:rPr lang="de-DE" sz="1200" dirty="0">
                <a:solidFill>
                  <a:srgbClr val="000000"/>
                </a:solidFill>
                <a:latin typeface="Courier New"/>
              </a:rPr>
              <a:t>Trigger_t1.</a:t>
            </a:r>
            <a:r>
              <a:rPr lang="de-DE" sz="1200" b="1" dirty="0">
                <a:solidFill>
                  <a:srgbClr val="7F0055"/>
                </a:solidFill>
                <a:latin typeface="Courier New"/>
              </a:rPr>
              <a:t>call</a:t>
            </a:r>
            <a:r>
              <a:rPr lang="de-DE" sz="1200" dirty="0">
                <a:solidFill>
                  <a:srgbClr val="000000"/>
                </a:solidFill>
                <a:latin typeface="Courier New"/>
              </a:rPr>
              <a:t>(Deactivate</a:t>
            </a:r>
            <a:r>
              <a:rPr lang="de-DE" sz="1200" dirty="0" smtClean="0">
                <a:solidFill>
                  <a:srgbClr val="000000"/>
                </a:solidFill>
                <a:latin typeface="Courier New"/>
              </a:rPr>
              <a:t>:{});</a:t>
            </a:r>
            <a:endParaRPr lang="de-DE" sz="1200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54" y="4437112"/>
            <a:ext cx="3576398" cy="1512168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5720" y="6143644"/>
            <a:ext cx="8572560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:\SVN\MODELISAR_Paper_UserConf\publication_2\materials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94" y="6426024"/>
            <a:ext cx="1183847" cy="3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6429396"/>
            <a:ext cx="53578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Marcus Mews, Jaroslav Svacina: MiL Testing using TTCN-3: Concepts and Case Study</a:t>
            </a:r>
            <a:endParaRPr lang="de-DE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653242" y="6429396"/>
            <a:ext cx="2133600" cy="293687"/>
          </a:xfrm>
        </p:spPr>
        <p:txBody>
          <a:bodyPr/>
          <a:lstStyle/>
          <a:p>
            <a:fld id="{DAE103E9-CD84-4C64-ADE7-5140495A7634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9" name="Picture 5" descr="E:\SVN\MODELISAR_Paper_UserConf\publication_2\materials\TU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00" y="6357958"/>
            <a:ext cx="892800" cy="43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1357298"/>
            <a:ext cx="421484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Synchronization: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Single thread TTCN-3 test case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Variable/fixed step solver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Adapter located in test execution environment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Interaction:</a:t>
            </a:r>
          </a:p>
          <a:p>
            <a:pPr lvl="1" defTabSz="226800">
              <a:spcAft>
                <a:spcPts val="600"/>
              </a:spcAft>
            </a:pPr>
            <a:r>
              <a:rPr lang="en-US" b="1" dirty="0" smtClean="0"/>
              <a:t>a	 </a:t>
            </a:r>
            <a:r>
              <a:rPr lang="en-US" dirty="0" smtClean="0"/>
              <a:t>Next simulation step values</a:t>
            </a:r>
          </a:p>
          <a:p>
            <a:pPr lvl="1" defTabSz="226800">
              <a:spcAft>
                <a:spcPts val="600"/>
              </a:spcAft>
            </a:pPr>
            <a:r>
              <a:rPr lang="en-US" b="1" dirty="0" smtClean="0"/>
              <a:t>b	 </a:t>
            </a:r>
            <a:r>
              <a:rPr lang="en-US" dirty="0" smtClean="0"/>
              <a:t>Timeout, trigger event, yield</a:t>
            </a:r>
          </a:p>
          <a:p>
            <a:pPr lvl="1" defTabSz="226800">
              <a:spcAft>
                <a:spcPts val="600"/>
              </a:spcAft>
            </a:pPr>
            <a:r>
              <a:rPr lang="en-US" dirty="0" smtClean="0"/>
              <a:t>   	 Read/set values, …</a:t>
            </a:r>
          </a:p>
          <a:p>
            <a:pPr lvl="1" defTabSz="226800">
              <a:spcAft>
                <a:spcPts val="600"/>
              </a:spcAft>
            </a:pPr>
            <a:r>
              <a:rPr lang="en-US" b="1" dirty="0" smtClean="0"/>
              <a:t>c	 </a:t>
            </a:r>
            <a:r>
              <a:rPr lang="en-US" dirty="0" smtClean="0"/>
              <a:t>Wait, yield, receive event</a:t>
            </a:r>
          </a:p>
          <a:p>
            <a:pPr lvl="1" defTabSz="226800">
              <a:spcAft>
                <a:spcPts val="600"/>
              </a:spcAft>
            </a:pPr>
            <a:r>
              <a:rPr lang="en-US" b="1" dirty="0" smtClean="0"/>
              <a:t>d	 </a:t>
            </a:r>
            <a:r>
              <a:rPr lang="en-US" dirty="0" smtClean="0"/>
              <a:t>Modify simulation values</a:t>
            </a:r>
          </a:p>
          <a:p>
            <a:pPr lvl="1" defTabSz="226800">
              <a:spcAft>
                <a:spcPts val="600"/>
              </a:spcAft>
            </a:pPr>
            <a:r>
              <a:rPr lang="en-US" dirty="0" smtClean="0"/>
              <a:t>	 Solving model equations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865237" y="4615483"/>
            <a:ext cx="214314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ircular Arrow 61"/>
          <p:cNvSpPr/>
          <p:nvPr/>
        </p:nvSpPr>
        <p:spPr>
          <a:xfrm>
            <a:off x="829864" y="5519512"/>
            <a:ext cx="285752" cy="28575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7127"/>
              <a:gd name="adj5" fmla="val 206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5000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Synchronization of TTCN-3 Test Case and MiL (1)</a:t>
            </a:r>
            <a:endParaRPr lang="de-DE" sz="2800" dirty="0"/>
          </a:p>
        </p:txBody>
      </p:sp>
      <p:grpSp>
        <p:nvGrpSpPr>
          <p:cNvPr id="208" name="Gruppieren 207"/>
          <p:cNvGrpSpPr/>
          <p:nvPr/>
        </p:nvGrpSpPr>
        <p:grpSpPr>
          <a:xfrm>
            <a:off x="5034933" y="1988840"/>
            <a:ext cx="4145579" cy="4123455"/>
            <a:chOff x="4962925" y="1944762"/>
            <a:chExt cx="4145579" cy="4123455"/>
          </a:xfrm>
        </p:grpSpPr>
        <p:cxnSp>
          <p:nvCxnSpPr>
            <p:cNvPr id="209" name="Straight Connector 53"/>
            <p:cNvCxnSpPr/>
            <p:nvPr/>
          </p:nvCxnSpPr>
          <p:spPr>
            <a:xfrm flipH="1">
              <a:off x="8278142" y="2348880"/>
              <a:ext cx="1" cy="371933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8"/>
            <p:cNvCxnSpPr/>
            <p:nvPr/>
          </p:nvCxnSpPr>
          <p:spPr>
            <a:xfrm flipH="1">
              <a:off x="5747155" y="2348880"/>
              <a:ext cx="1589" cy="364789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12"/>
            <p:cNvCxnSpPr>
              <a:stCxn id="225" idx="2"/>
            </p:cNvCxnSpPr>
            <p:nvPr/>
          </p:nvCxnSpPr>
          <p:spPr>
            <a:xfrm>
              <a:off x="7106060" y="3685607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15"/>
            <p:cNvSpPr/>
            <p:nvPr/>
          </p:nvSpPr>
          <p:spPr>
            <a:xfrm>
              <a:off x="7987261" y="3685716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3" name="Straight Arrow Connector 16"/>
            <p:cNvCxnSpPr/>
            <p:nvPr/>
          </p:nvCxnSpPr>
          <p:spPr>
            <a:xfrm flipH="1">
              <a:off x="7267181" y="3117519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2"/>
            <p:cNvSpPr/>
            <p:nvPr/>
          </p:nvSpPr>
          <p:spPr>
            <a:xfrm>
              <a:off x="7987261" y="4641029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TextBox 25"/>
            <p:cNvSpPr txBox="1"/>
            <p:nvPr/>
          </p:nvSpPr>
          <p:spPr>
            <a:xfrm>
              <a:off x="4962925" y="1944763"/>
              <a:ext cx="1603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TTCN-3 Test Case</a:t>
              </a:r>
              <a:endParaRPr lang="de-DE" sz="1600" dirty="0"/>
            </a:p>
          </p:txBody>
        </p:sp>
        <p:sp>
          <p:nvSpPr>
            <p:cNvPr id="216" name="TextBox 26"/>
            <p:cNvSpPr txBox="1"/>
            <p:nvPr/>
          </p:nvSpPr>
          <p:spPr>
            <a:xfrm>
              <a:off x="8039997" y="1944762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MiL</a:t>
              </a:r>
              <a:endParaRPr lang="de-DE" sz="1600" dirty="0"/>
            </a:p>
          </p:txBody>
        </p:sp>
        <p:sp>
          <p:nvSpPr>
            <p:cNvPr id="217" name="TextBox 46"/>
            <p:cNvSpPr txBox="1"/>
            <p:nvPr/>
          </p:nvSpPr>
          <p:spPr>
            <a:xfrm>
              <a:off x="7476059" y="3399964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218" name="TextBox 47"/>
            <p:cNvSpPr txBox="1"/>
            <p:nvPr/>
          </p:nvSpPr>
          <p:spPr>
            <a:xfrm>
              <a:off x="7483205" y="285222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219" name="Circular Arrow 62"/>
            <p:cNvSpPr/>
            <p:nvPr/>
          </p:nvSpPr>
          <p:spPr>
            <a:xfrm>
              <a:off x="8135267" y="3828592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0" name="Circular Arrow 63"/>
            <p:cNvSpPr/>
            <p:nvPr/>
          </p:nvSpPr>
          <p:spPr>
            <a:xfrm>
              <a:off x="8135267" y="4783905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221" name="Straight Connector 28"/>
            <p:cNvCxnSpPr/>
            <p:nvPr/>
          </p:nvCxnSpPr>
          <p:spPr>
            <a:xfrm flipH="1">
              <a:off x="7103289" y="2348880"/>
              <a:ext cx="1589" cy="36478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5"/>
            <p:cNvSpPr txBox="1"/>
            <p:nvPr/>
          </p:nvSpPr>
          <p:spPr>
            <a:xfrm>
              <a:off x="6698760" y="1944764"/>
              <a:ext cx="856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Adapter</a:t>
              </a:r>
            </a:p>
          </p:txBody>
        </p:sp>
        <p:sp>
          <p:nvSpPr>
            <p:cNvPr id="223" name="Rectangle 22"/>
            <p:cNvSpPr/>
            <p:nvPr/>
          </p:nvSpPr>
          <p:spPr>
            <a:xfrm>
              <a:off x="7987260" y="2542711"/>
              <a:ext cx="545179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Circular Arrow 63"/>
            <p:cNvSpPr/>
            <p:nvPr/>
          </p:nvSpPr>
          <p:spPr>
            <a:xfrm>
              <a:off x="8135266" y="2685587"/>
              <a:ext cx="285752" cy="28575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77127"/>
                <a:gd name="adj5" fmla="val 2061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5" name="Rectangle 22"/>
            <p:cNvSpPr/>
            <p:nvPr/>
          </p:nvSpPr>
          <p:spPr>
            <a:xfrm>
              <a:off x="6986794" y="3114103"/>
              <a:ext cx="238532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6" name="Straight Arrow Connector 16"/>
            <p:cNvCxnSpPr/>
            <p:nvPr/>
          </p:nvCxnSpPr>
          <p:spPr>
            <a:xfrm flipH="1">
              <a:off x="5899029" y="3243148"/>
              <a:ext cx="1087765" cy="5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47"/>
            <p:cNvSpPr txBox="1"/>
            <p:nvPr/>
          </p:nvSpPr>
          <p:spPr>
            <a:xfrm>
              <a:off x="6320616" y="297705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b</a:t>
              </a:r>
              <a:endParaRPr lang="de-DE" sz="1600" b="1" dirty="0"/>
            </a:p>
          </p:txBody>
        </p:sp>
        <p:sp>
          <p:nvSpPr>
            <p:cNvPr id="228" name="Rectangle 22"/>
            <p:cNvSpPr/>
            <p:nvPr/>
          </p:nvSpPr>
          <p:spPr>
            <a:xfrm>
              <a:off x="5650794" y="3243148"/>
              <a:ext cx="176227" cy="442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9" name="Straight Arrow Connector 12"/>
            <p:cNvCxnSpPr/>
            <p:nvPr/>
          </p:nvCxnSpPr>
          <p:spPr>
            <a:xfrm>
              <a:off x="5827021" y="3673728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46"/>
            <p:cNvSpPr txBox="1"/>
            <p:nvPr/>
          </p:nvSpPr>
          <p:spPr>
            <a:xfrm>
              <a:off x="6313470" y="3388085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</a:t>
              </a:r>
              <a:endParaRPr lang="de-DE" sz="1600" b="1" dirty="0"/>
            </a:p>
          </p:txBody>
        </p:sp>
        <p:cxnSp>
          <p:nvCxnSpPr>
            <p:cNvPr id="231" name="Straight Connector 58"/>
            <p:cNvCxnSpPr/>
            <p:nvPr/>
          </p:nvCxnSpPr>
          <p:spPr>
            <a:xfrm rot="5400000">
              <a:off x="5629229" y="3463470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12"/>
            <p:cNvCxnSpPr/>
            <p:nvPr/>
          </p:nvCxnSpPr>
          <p:spPr>
            <a:xfrm>
              <a:off x="7106060" y="4628554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16"/>
            <p:cNvCxnSpPr/>
            <p:nvPr/>
          </p:nvCxnSpPr>
          <p:spPr>
            <a:xfrm flipH="1">
              <a:off x="7267181" y="4248161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46"/>
            <p:cNvSpPr txBox="1"/>
            <p:nvPr/>
          </p:nvSpPr>
          <p:spPr>
            <a:xfrm>
              <a:off x="7476059" y="434291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235" name="TextBox 47"/>
            <p:cNvSpPr txBox="1"/>
            <p:nvPr/>
          </p:nvSpPr>
          <p:spPr>
            <a:xfrm>
              <a:off x="7483205" y="3982871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236" name="Rectangle 22"/>
            <p:cNvSpPr/>
            <p:nvPr/>
          </p:nvSpPr>
          <p:spPr>
            <a:xfrm>
              <a:off x="6986794" y="4244745"/>
              <a:ext cx="238532" cy="3962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7" name="Straight Arrow Connector 12"/>
            <p:cNvCxnSpPr>
              <a:stCxn id="241" idx="2"/>
            </p:cNvCxnSpPr>
            <p:nvPr/>
          </p:nvCxnSpPr>
          <p:spPr>
            <a:xfrm>
              <a:off x="7107386" y="5752353"/>
              <a:ext cx="809193" cy="16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16"/>
            <p:cNvCxnSpPr/>
            <p:nvPr/>
          </p:nvCxnSpPr>
          <p:spPr>
            <a:xfrm flipH="1">
              <a:off x="7268507" y="5184265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46"/>
            <p:cNvSpPr txBox="1"/>
            <p:nvPr/>
          </p:nvSpPr>
          <p:spPr>
            <a:xfrm>
              <a:off x="7477385" y="5466710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d</a:t>
              </a:r>
              <a:endParaRPr lang="de-DE" sz="1600" b="1" dirty="0"/>
            </a:p>
          </p:txBody>
        </p:sp>
        <p:sp>
          <p:nvSpPr>
            <p:cNvPr id="240" name="TextBox 47"/>
            <p:cNvSpPr txBox="1"/>
            <p:nvPr/>
          </p:nvSpPr>
          <p:spPr>
            <a:xfrm>
              <a:off x="7484531" y="4918975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a</a:t>
              </a:r>
              <a:endParaRPr lang="de-DE" sz="1600" b="1" dirty="0"/>
            </a:p>
          </p:txBody>
        </p:sp>
        <p:sp>
          <p:nvSpPr>
            <p:cNvPr id="241" name="Rectangle 22"/>
            <p:cNvSpPr/>
            <p:nvPr/>
          </p:nvSpPr>
          <p:spPr>
            <a:xfrm>
              <a:off x="6988120" y="5180849"/>
              <a:ext cx="238532" cy="5715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2" name="Straight Arrow Connector 16"/>
            <p:cNvCxnSpPr/>
            <p:nvPr/>
          </p:nvCxnSpPr>
          <p:spPr>
            <a:xfrm flipH="1">
              <a:off x="5900355" y="5309894"/>
              <a:ext cx="1087765" cy="5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47"/>
            <p:cNvSpPr txBox="1"/>
            <p:nvPr/>
          </p:nvSpPr>
          <p:spPr>
            <a:xfrm>
              <a:off x="6321942" y="5043797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b</a:t>
              </a:r>
              <a:endParaRPr lang="de-DE" sz="1600" b="1" dirty="0"/>
            </a:p>
          </p:txBody>
        </p:sp>
        <p:sp>
          <p:nvSpPr>
            <p:cNvPr id="244" name="Rectangle 22"/>
            <p:cNvSpPr/>
            <p:nvPr/>
          </p:nvSpPr>
          <p:spPr>
            <a:xfrm>
              <a:off x="5652120" y="5309894"/>
              <a:ext cx="176227" cy="442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5" name="Straight Arrow Connector 12"/>
            <p:cNvCxnSpPr/>
            <p:nvPr/>
          </p:nvCxnSpPr>
          <p:spPr>
            <a:xfrm>
              <a:off x="5828347" y="5740474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46"/>
            <p:cNvSpPr txBox="1"/>
            <p:nvPr/>
          </p:nvSpPr>
          <p:spPr>
            <a:xfrm>
              <a:off x="6314796" y="5454831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/>
                <a:t>c</a:t>
              </a:r>
              <a:endParaRPr lang="de-DE" sz="1600" b="1" dirty="0"/>
            </a:p>
          </p:txBody>
        </p:sp>
        <p:cxnSp>
          <p:nvCxnSpPr>
            <p:cNvPr id="247" name="Straight Connector 58"/>
            <p:cNvCxnSpPr/>
            <p:nvPr/>
          </p:nvCxnSpPr>
          <p:spPr>
            <a:xfrm rot="5400000">
              <a:off x="5630555" y="5530216"/>
              <a:ext cx="214314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hteck 247"/>
            <p:cNvSpPr/>
            <p:nvPr/>
          </p:nvSpPr>
          <p:spPr>
            <a:xfrm>
              <a:off x="5508104" y="5531123"/>
              <a:ext cx="2912915" cy="537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9" name="Gerade Verbindung mit Pfeil 248"/>
            <p:cNvCxnSpPr/>
            <p:nvPr/>
          </p:nvCxnSpPr>
          <p:spPr>
            <a:xfrm>
              <a:off x="8858280" y="2114041"/>
              <a:ext cx="1" cy="369122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Gerade Verbindung 249"/>
            <p:cNvCxnSpPr/>
            <p:nvPr/>
          </p:nvCxnSpPr>
          <p:spPr>
            <a:xfrm flipH="1">
              <a:off x="8748464" y="2542711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Gerade Verbindung 250"/>
            <p:cNvCxnSpPr/>
            <p:nvPr/>
          </p:nvCxnSpPr>
          <p:spPr>
            <a:xfrm flipH="1">
              <a:off x="8748464" y="3685607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 Verbindung 251"/>
            <p:cNvCxnSpPr/>
            <p:nvPr/>
          </p:nvCxnSpPr>
          <p:spPr>
            <a:xfrm flipH="1">
              <a:off x="8748464" y="4630253"/>
              <a:ext cx="181824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xtBox 47"/>
            <p:cNvSpPr txBox="1"/>
            <p:nvPr/>
          </p:nvSpPr>
          <p:spPr>
            <a:xfrm>
              <a:off x="8787582" y="2904594"/>
              <a:ext cx="320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4" name="TextBox 47"/>
            <p:cNvSpPr txBox="1"/>
            <p:nvPr/>
          </p:nvSpPr>
          <p:spPr>
            <a:xfrm>
              <a:off x="8787582" y="3954542"/>
              <a:ext cx="3209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de-DE" sz="1000" b="1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5" name="TextBox 47"/>
            <p:cNvSpPr txBox="1"/>
            <p:nvPr/>
          </p:nvSpPr>
          <p:spPr>
            <a:xfrm>
              <a:off x="8820444" y="5661248"/>
              <a:ext cx="2551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endParaRPr lang="de-DE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Bildschirmpräsentation (4:3)</PresentationFormat>
  <Paragraphs>332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  MiL Testing using TTCN-3:  Concepts and Case Study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Marcus Mews</dc:creator>
  <cp:lastModifiedBy>Marcus Mews</cp:lastModifiedBy>
  <cp:revision>116</cp:revision>
  <dcterms:created xsi:type="dcterms:W3CDTF">2011-05-02T15:33:59Z</dcterms:created>
  <dcterms:modified xsi:type="dcterms:W3CDTF">2011-05-09T16:14:31Z</dcterms:modified>
</cp:coreProperties>
</file>